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9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6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14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5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notesSlides/notesSlide11.xml" ContentType="application/vnd.openxmlformats-officedocument.presentationml.notesSlide+xml"/>
  <Override PartName="/ppt/slideLayouts/slideLayout60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3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62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Override4.xml" ContentType="application/vnd.openxmlformats-officedocument.themeOverrid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Override3.xml" ContentType="application/vnd.openxmlformats-officedocument.themeOverride+xml"/>
  <Override PartName="/ppt/theme/themeOverride2.xml" ContentType="application/vnd.openxmlformats-officedocument.themeOverride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802" r:id="rId2"/>
    <p:sldId id="952" r:id="rId3"/>
    <p:sldId id="950" r:id="rId4"/>
    <p:sldId id="937" r:id="rId5"/>
    <p:sldId id="951" r:id="rId6"/>
    <p:sldId id="953" r:id="rId7"/>
    <p:sldId id="954" r:id="rId8"/>
    <p:sldId id="940" r:id="rId9"/>
    <p:sldId id="945" r:id="rId10"/>
    <p:sldId id="946" r:id="rId11"/>
    <p:sldId id="947" r:id="rId12"/>
    <p:sldId id="944" r:id="rId13"/>
    <p:sldId id="956" r:id="rId14"/>
    <p:sldId id="955" r:id="rId15"/>
    <p:sldId id="949" r:id="rId16"/>
    <p:sldId id="958" r:id="rId17"/>
    <p:sldId id="919" r:id="rId18"/>
    <p:sldId id="957" r:id="rId19"/>
    <p:sldId id="934" r:id="rId20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RC-portada i subportada" id="{5E392AE8-DB89-A044-AD25-5545617091B9}">
          <p14:sldIdLst>
            <p14:sldId id="802"/>
            <p14:sldId id="952"/>
            <p14:sldId id="950"/>
            <p14:sldId id="937"/>
            <p14:sldId id="951"/>
            <p14:sldId id="953"/>
            <p14:sldId id="954"/>
            <p14:sldId id="940"/>
            <p14:sldId id="945"/>
            <p14:sldId id="946"/>
            <p14:sldId id="947"/>
            <p14:sldId id="944"/>
            <p14:sldId id="956"/>
            <p14:sldId id="955"/>
            <p14:sldId id="949"/>
            <p14:sldId id="958"/>
            <p14:sldId id="919"/>
            <p14:sldId id="957"/>
            <p14:sldId id="934"/>
          </p14:sldIdLst>
        </p14:section>
        <p14:section name="textos i llistes condeptes" id="{5C656C21-5CC3-49BF-9E3D-4AC9ECDD2F1B}">
          <p14:sldIdLst/>
        </p14:section>
        <p14:section name="Foto i Text" id="{73CD1CEE-3C89-433A-A2B5-ADC9C9E276FE}">
          <p14:sldIdLst/>
        </p14:section>
        <p14:section name="Gràfic Circular" id="{826E5BFF-E96F-7548-994C-C4FC536CFB0F}">
          <p14:sldIdLst/>
        </p14:section>
        <p14:section name="Gràfic_altres_formats" id="{3B3FA173-BE33-0942-A294-07DBF49EE263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2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agaria i Ribó, Elena" initials="BiRE" lastIdx="7" clrIdx="0">
    <p:extLst>
      <p:ext uri="{19B8F6BF-5375-455C-9EA6-DF929625EA0E}">
        <p15:presenceInfo xmlns:p15="http://schemas.microsoft.com/office/powerpoint/2012/main" userId="S-1-5-21-1708537768-838170752-682003330-1669" providerId="AD"/>
      </p:ext>
    </p:extLst>
  </p:cmAuthor>
  <p:cmAuthor id="2" name="Neyra Shuña, Gianella" initials="NSG" lastIdx="10" clrIdx="1">
    <p:extLst>
      <p:ext uri="{19B8F6BF-5375-455C-9EA6-DF929625EA0E}">
        <p15:presenceInfo xmlns:p15="http://schemas.microsoft.com/office/powerpoint/2012/main" userId="S-1-5-21-1708537768-838170752-682003330-14371" providerId="AD"/>
      </p:ext>
    </p:extLst>
  </p:cmAuthor>
  <p:cmAuthor id="3" name="Vara Blanco, Alfred" initials="VBA" lastIdx="3" clrIdx="2">
    <p:extLst>
      <p:ext uri="{19B8F6BF-5375-455C-9EA6-DF929625EA0E}">
        <p15:presenceInfo xmlns:p15="http://schemas.microsoft.com/office/powerpoint/2012/main" userId="S-1-5-21-1708537768-838170752-682003330-78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5BA8"/>
    <a:srgbClr val="4C996D"/>
    <a:srgbClr val="2169A0"/>
    <a:srgbClr val="21B076"/>
    <a:srgbClr val="1F5FA6"/>
    <a:srgbClr val="27C45F"/>
    <a:srgbClr val="FFCC66"/>
    <a:srgbClr val="FFCC99"/>
    <a:srgbClr val="FFFFCC"/>
    <a:srgbClr val="A6A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 mitjà 2 - èmfasi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115" autoAdjust="0"/>
    <p:restoredTop sz="83661" autoAdjust="0"/>
  </p:normalViewPr>
  <p:slideViewPr>
    <p:cSldViewPr snapToObjects="1">
      <p:cViewPr varScale="1">
        <p:scale>
          <a:sx n="73" d="100"/>
          <a:sy n="73" d="100"/>
        </p:scale>
        <p:origin x="835" y="67"/>
      </p:cViewPr>
      <p:guideLst>
        <p:guide orient="horz" pos="212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3" d="100"/>
        <a:sy n="63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2952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28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l">
              <a:defRPr sz="1300"/>
            </a:lvl1pPr>
          </a:lstStyle>
          <a:p>
            <a:endParaRPr lang="en-US" dirty="0">
              <a:latin typeface="Roboto Ligh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r">
              <a:defRPr sz="1300"/>
            </a:lvl1pPr>
          </a:lstStyle>
          <a:p>
            <a:fld id="{A093954A-C201-EB40-9459-342C786798D2}" type="datetimeFigureOut">
              <a:rPr lang="en-US" smtClean="0">
                <a:latin typeface="Roboto Light"/>
              </a:rPr>
              <a:t>11/21/2023</a:t>
            </a:fld>
            <a:endParaRPr lang="en-US" dirty="0">
              <a:latin typeface="Roboto Ligh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l">
              <a:defRPr sz="1300"/>
            </a:lvl1pPr>
          </a:lstStyle>
          <a:p>
            <a:endParaRPr lang="en-US" dirty="0">
              <a:latin typeface="Roboto Ligh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r">
              <a:defRPr sz="1300"/>
            </a:lvl1pPr>
          </a:lstStyle>
          <a:p>
            <a:fld id="{3F52853C-6216-544B-82BE-E4DDDB9FF424}" type="slidenum">
              <a:rPr lang="en-US" smtClean="0">
                <a:latin typeface="Roboto Light"/>
              </a:rPr>
              <a:t>‹#›</a:t>
            </a:fld>
            <a:endParaRPr lang="en-US" dirty="0">
              <a:latin typeface="Roboto Light"/>
            </a:endParaRPr>
          </a:p>
        </p:txBody>
      </p:sp>
    </p:spTree>
    <p:extLst>
      <p:ext uri="{BB962C8B-B14F-4D97-AF65-F5344CB8AC3E}">
        <p14:creationId xmlns:p14="http://schemas.microsoft.com/office/powerpoint/2010/main" val="178966205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l">
              <a:defRPr sz="1300">
                <a:latin typeface="Roboto Light"/>
              </a:defRPr>
            </a:lvl1pPr>
          </a:lstStyle>
          <a:p>
            <a:endParaRPr lang="en-JM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r">
              <a:defRPr sz="1300">
                <a:latin typeface="Roboto Light"/>
              </a:defRPr>
            </a:lvl1pPr>
          </a:lstStyle>
          <a:p>
            <a:fld id="{7D7D0FC4-79A4-4CD6-9D21-6D2AFDDF42EC}" type="datetimeFigureOut">
              <a:rPr lang="en-JM" smtClean="0"/>
              <a:pPr/>
              <a:t>21/11/2023</a:t>
            </a:fld>
            <a:endParaRPr lang="en-JM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8" tIns="47779" rIns="95558" bIns="47779" rtlCol="0" anchor="ctr"/>
          <a:lstStyle/>
          <a:p>
            <a:endParaRPr lang="en-JM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5558" tIns="47779" rIns="95558" bIns="47779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JM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l">
              <a:defRPr sz="1300">
                <a:latin typeface="Roboto Light"/>
              </a:defRPr>
            </a:lvl1pPr>
          </a:lstStyle>
          <a:p>
            <a:endParaRPr lang="en-JM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r">
              <a:defRPr sz="1300">
                <a:latin typeface="Roboto Light"/>
              </a:defRPr>
            </a:lvl1pPr>
          </a:lstStyle>
          <a:p>
            <a:fld id="{FEA829E4-7B8F-48ED-BCF8-1C0A3C644052}" type="slidenum">
              <a:rPr lang="en-JM" smtClean="0"/>
              <a:pPr/>
              <a:t>‹#›</a:t>
            </a:fld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4870379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Roboto Ligh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Roboto Ligh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Roboto Ligh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Roboto Ligh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Roboto Ligh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 smtClean="0"/>
          </a:p>
          <a:p>
            <a:endParaRPr lang="ca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829E4-7B8F-48ED-BCF8-1C0A3C644052}" type="slidenum">
              <a:rPr lang="en-JM" smtClean="0"/>
              <a:pPr/>
              <a:t>1</a:t>
            </a:fld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7026795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E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829E4-7B8F-48ED-BCF8-1C0A3C644052}" type="slidenum">
              <a:rPr lang="en-JM" smtClean="0"/>
              <a:pPr/>
              <a:t>10</a:t>
            </a:fld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35260950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E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829E4-7B8F-48ED-BCF8-1C0A3C644052}" type="slidenum">
              <a:rPr lang="en-JM" smtClean="0"/>
              <a:pPr/>
              <a:t>11</a:t>
            </a:fld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36607347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b="1" dirty="0"/>
          </a:p>
          <a:p>
            <a:r>
              <a:rPr lang="ca-ES" b="1" dirty="0"/>
              <a:t>SDDR es una forma que tenen els responsables de la posada al </a:t>
            </a:r>
            <a:r>
              <a:rPr lang="ca-ES" b="1" dirty="0" err="1"/>
              <a:t>mercal</a:t>
            </a:r>
            <a:r>
              <a:rPr lang="ca-ES" b="1" dirty="0"/>
              <a:t> dels envasos de fer-se càrrec dels mateixos (si son d0’un sol us els han de recollir i reciclar complint uns objectius fixats per la legislació. Una altra forma de fer-se responsables dels </a:t>
            </a:r>
            <a:r>
              <a:rPr lang="ca-ES" b="1" dirty="0" err="1"/>
              <a:t>envsos</a:t>
            </a:r>
            <a:r>
              <a:rPr lang="ca-ES" b="1" dirty="0"/>
              <a:t> que posen al mercat és recollint-los, rentant-los i reutilitzant-los novament per envasar els productes)</a:t>
            </a:r>
          </a:p>
          <a:p>
            <a:endParaRPr lang="ca-ES" b="1" dirty="0"/>
          </a:p>
          <a:p>
            <a:r>
              <a:rPr lang="ca-ES" b="1" dirty="0" err="1"/>
              <a:t>Refillable</a:t>
            </a:r>
            <a:r>
              <a:rPr lang="ca-ES" b="1" dirty="0"/>
              <a:t> </a:t>
            </a:r>
            <a:r>
              <a:rPr lang="ca-ES" dirty="0" err="1"/>
              <a:t>packaging</a:t>
            </a:r>
            <a:r>
              <a:rPr lang="ca-ES" dirty="0"/>
              <a:t> ➜ a </a:t>
            </a:r>
            <a:r>
              <a:rPr lang="ca-ES" dirty="0" err="1"/>
              <a:t>specific</a:t>
            </a:r>
            <a:r>
              <a:rPr lang="ca-ES" dirty="0"/>
              <a:t> </a:t>
            </a:r>
            <a:r>
              <a:rPr lang="ca-ES" dirty="0" err="1"/>
              <a:t>waste</a:t>
            </a:r>
            <a:r>
              <a:rPr lang="ca-ES" dirty="0"/>
              <a:t> </a:t>
            </a:r>
            <a:r>
              <a:rPr lang="ca-ES" dirty="0" err="1"/>
              <a:t>prevention</a:t>
            </a:r>
            <a:r>
              <a:rPr lang="ca-ES" dirty="0"/>
              <a:t> </a:t>
            </a:r>
            <a:r>
              <a:rPr lang="ca-ES" dirty="0" err="1"/>
              <a:t>measure</a:t>
            </a:r>
            <a:r>
              <a:rPr lang="ca-ES" dirty="0"/>
              <a:t> </a:t>
            </a:r>
            <a:r>
              <a:rPr lang="ca-ES" dirty="0" err="1"/>
              <a:t>where</a:t>
            </a:r>
            <a:r>
              <a:rPr lang="ca-ES" dirty="0"/>
              <a:t> a consumer-</a:t>
            </a:r>
            <a:r>
              <a:rPr lang="ca-ES" dirty="0" err="1"/>
              <a:t>owned</a:t>
            </a:r>
            <a:r>
              <a:rPr lang="ca-ES" dirty="0"/>
              <a:t> container is </a:t>
            </a:r>
            <a:r>
              <a:rPr lang="ca-ES" dirty="0" err="1"/>
              <a:t>designed</a:t>
            </a:r>
            <a:r>
              <a:rPr lang="ca-ES" dirty="0"/>
              <a:t> to be </a:t>
            </a:r>
            <a:r>
              <a:rPr lang="ca-ES" dirty="0" err="1"/>
              <a:t>refilled</a:t>
            </a:r>
            <a:r>
              <a:rPr lang="ca-ES" dirty="0"/>
              <a:t> </a:t>
            </a:r>
            <a:r>
              <a:rPr lang="ca-ES" dirty="0" err="1"/>
              <a:t>multiple</a:t>
            </a:r>
            <a:r>
              <a:rPr lang="ca-ES" dirty="0"/>
              <a:t> </a:t>
            </a:r>
            <a:r>
              <a:rPr lang="ca-ES" dirty="0" err="1"/>
              <a:t>times</a:t>
            </a:r>
            <a:r>
              <a:rPr lang="ca-ES" dirty="0"/>
              <a:t>. </a:t>
            </a:r>
            <a:r>
              <a:rPr lang="ca-ES" dirty="0" err="1"/>
              <a:t>While</a:t>
            </a:r>
            <a:r>
              <a:rPr lang="ca-ES" dirty="0"/>
              <a:t> </a:t>
            </a:r>
            <a:r>
              <a:rPr lang="ca-ES" dirty="0" err="1"/>
              <a:t>it</a:t>
            </a:r>
            <a:r>
              <a:rPr lang="ca-ES" dirty="0"/>
              <a:t> </a:t>
            </a:r>
            <a:r>
              <a:rPr lang="ca-ES" dirty="0" err="1"/>
              <a:t>performs</a:t>
            </a:r>
            <a:r>
              <a:rPr lang="ca-ES" dirty="0"/>
              <a:t> a </a:t>
            </a:r>
            <a:r>
              <a:rPr lang="ca-ES" dirty="0" err="1"/>
              <a:t>packaging</a:t>
            </a:r>
            <a:r>
              <a:rPr lang="ca-ES" dirty="0"/>
              <a:t> </a:t>
            </a:r>
            <a:r>
              <a:rPr lang="ca-ES" dirty="0" err="1"/>
              <a:t>function</a:t>
            </a:r>
            <a:r>
              <a:rPr lang="ca-ES" dirty="0"/>
              <a:t>, </a:t>
            </a:r>
            <a:r>
              <a:rPr lang="ca-ES" dirty="0" err="1"/>
              <a:t>such</a:t>
            </a:r>
            <a:r>
              <a:rPr lang="ca-ES" dirty="0"/>
              <a:t> a container is </a:t>
            </a:r>
            <a:r>
              <a:rPr lang="ca-ES" dirty="0" err="1"/>
              <a:t>not</a:t>
            </a:r>
            <a:r>
              <a:rPr lang="ca-ES" dirty="0"/>
              <a:t> </a:t>
            </a:r>
            <a:r>
              <a:rPr lang="ca-ES" dirty="0" err="1"/>
              <a:t>considered</a:t>
            </a:r>
            <a:r>
              <a:rPr lang="ca-ES" dirty="0"/>
              <a:t> “</a:t>
            </a:r>
            <a:r>
              <a:rPr lang="ca-ES" dirty="0" err="1"/>
              <a:t>packaging</a:t>
            </a:r>
            <a:r>
              <a:rPr lang="ca-ES" dirty="0"/>
              <a:t>” </a:t>
            </a:r>
            <a:r>
              <a:rPr lang="ca-ES" dirty="0" err="1"/>
              <a:t>but</a:t>
            </a:r>
            <a:r>
              <a:rPr lang="ca-ES" dirty="0"/>
              <a:t> </a:t>
            </a:r>
            <a:r>
              <a:rPr lang="ca-ES" dirty="0" err="1"/>
              <a:t>rather</a:t>
            </a:r>
            <a:r>
              <a:rPr lang="ca-ES" dirty="0"/>
              <a:t> a </a:t>
            </a:r>
            <a:r>
              <a:rPr lang="ca-ES" dirty="0" err="1"/>
              <a:t>product</a:t>
            </a:r>
            <a:r>
              <a:rPr lang="ca-ES" dirty="0"/>
              <a:t>, </a:t>
            </a:r>
            <a:r>
              <a:rPr lang="ca-ES" dirty="0" err="1"/>
              <a:t>since</a:t>
            </a:r>
            <a:r>
              <a:rPr lang="ca-ES" dirty="0"/>
              <a:t> </a:t>
            </a:r>
            <a:r>
              <a:rPr lang="ca-ES" dirty="0" err="1"/>
              <a:t>it</a:t>
            </a:r>
            <a:r>
              <a:rPr lang="ca-ES" dirty="0"/>
              <a:t> </a:t>
            </a:r>
            <a:r>
              <a:rPr lang="ca-ES" dirty="0" err="1"/>
              <a:t>belongs</a:t>
            </a:r>
            <a:r>
              <a:rPr lang="ca-ES" dirty="0"/>
              <a:t> to </a:t>
            </a:r>
            <a:r>
              <a:rPr lang="ca-ES" dirty="0" err="1"/>
              <a:t>the</a:t>
            </a:r>
            <a:r>
              <a:rPr lang="ca-ES" dirty="0"/>
              <a:t> consumer </a:t>
            </a:r>
            <a:r>
              <a:rPr lang="ca-ES" dirty="0" err="1"/>
              <a:t>and</a:t>
            </a:r>
            <a:r>
              <a:rPr lang="ca-ES" dirty="0"/>
              <a:t> falls </a:t>
            </a:r>
            <a:r>
              <a:rPr lang="ca-ES" dirty="0" err="1"/>
              <a:t>under</a:t>
            </a:r>
            <a:r>
              <a:rPr lang="ca-ES" dirty="0"/>
              <a:t> </a:t>
            </a:r>
            <a:r>
              <a:rPr lang="ca-ES" dirty="0" err="1"/>
              <a:t>its</a:t>
            </a:r>
            <a:r>
              <a:rPr lang="ca-ES" dirty="0"/>
              <a:t> </a:t>
            </a:r>
            <a:r>
              <a:rPr lang="ca-ES" dirty="0" err="1"/>
              <a:t>responsibility</a:t>
            </a:r>
            <a:r>
              <a:rPr lang="ca-ES" dirty="0"/>
              <a:t>. </a:t>
            </a:r>
            <a:r>
              <a:rPr lang="ca-ES" dirty="0" err="1"/>
              <a:t>It</a:t>
            </a:r>
            <a:r>
              <a:rPr lang="ca-ES" dirty="0"/>
              <a:t> </a:t>
            </a:r>
            <a:r>
              <a:rPr lang="ca-ES" dirty="0" err="1"/>
              <a:t>includes</a:t>
            </a:r>
            <a:r>
              <a:rPr lang="ca-ES" dirty="0"/>
              <a:t> </a:t>
            </a:r>
            <a:r>
              <a:rPr lang="ca-ES" dirty="0" err="1"/>
              <a:t>operations</a:t>
            </a:r>
            <a:r>
              <a:rPr lang="ca-ES" dirty="0"/>
              <a:t> </a:t>
            </a:r>
            <a:r>
              <a:rPr lang="ca-ES" dirty="0" err="1"/>
              <a:t>such</a:t>
            </a:r>
            <a:r>
              <a:rPr lang="ca-ES" dirty="0"/>
              <a:t> as </a:t>
            </a:r>
            <a:r>
              <a:rPr lang="ca-ES" dirty="0" err="1"/>
              <a:t>refill</a:t>
            </a:r>
            <a:r>
              <a:rPr lang="ca-ES" dirty="0"/>
              <a:t> on-</a:t>
            </a:r>
            <a:r>
              <a:rPr lang="ca-ES" dirty="0" err="1"/>
              <a:t>the</a:t>
            </a:r>
            <a:r>
              <a:rPr lang="ca-ES" dirty="0"/>
              <a:t>-</a:t>
            </a:r>
            <a:r>
              <a:rPr lang="ca-ES" dirty="0" err="1"/>
              <a:t>go</a:t>
            </a:r>
            <a:r>
              <a:rPr lang="ca-ES" dirty="0"/>
              <a:t> (</a:t>
            </a:r>
            <a:r>
              <a:rPr lang="ca-ES" dirty="0" err="1"/>
              <a:t>i.e</a:t>
            </a:r>
            <a:r>
              <a:rPr lang="ca-ES" dirty="0"/>
              <a:t>. fill </a:t>
            </a:r>
            <a:r>
              <a:rPr lang="ca-ES" dirty="0" err="1"/>
              <a:t>your</a:t>
            </a:r>
            <a:r>
              <a:rPr lang="ca-ES" dirty="0"/>
              <a:t> container in a restaurant or </a:t>
            </a:r>
            <a:r>
              <a:rPr lang="ca-ES" dirty="0" err="1"/>
              <a:t>shop</a:t>
            </a:r>
            <a:r>
              <a:rPr lang="ca-ES" dirty="0"/>
              <a:t>, or </a:t>
            </a:r>
            <a:r>
              <a:rPr lang="ca-ES" dirty="0" err="1"/>
              <a:t>refill</a:t>
            </a:r>
            <a:r>
              <a:rPr lang="ca-ES" dirty="0"/>
              <a:t> </a:t>
            </a:r>
            <a:r>
              <a:rPr lang="ca-ES" dirty="0" err="1"/>
              <a:t>your</a:t>
            </a:r>
            <a:r>
              <a:rPr lang="ca-ES" dirty="0"/>
              <a:t> </a:t>
            </a:r>
            <a:r>
              <a:rPr lang="ca-ES" dirty="0" err="1"/>
              <a:t>water</a:t>
            </a:r>
            <a:r>
              <a:rPr lang="ca-ES" dirty="0"/>
              <a:t> </a:t>
            </a:r>
            <a:r>
              <a:rPr lang="ca-ES" dirty="0" err="1"/>
              <a:t>bottle</a:t>
            </a:r>
            <a:r>
              <a:rPr lang="ca-ES" dirty="0"/>
              <a:t> in a </a:t>
            </a:r>
            <a:r>
              <a:rPr lang="ca-ES" dirty="0" err="1"/>
              <a:t>public</a:t>
            </a:r>
            <a:r>
              <a:rPr lang="ca-ES" dirty="0"/>
              <a:t> </a:t>
            </a:r>
            <a:r>
              <a:rPr lang="ca-ES" dirty="0" err="1"/>
              <a:t>fountain</a:t>
            </a:r>
            <a:r>
              <a:rPr lang="ca-ES" dirty="0"/>
              <a:t>) </a:t>
            </a:r>
            <a:r>
              <a:rPr lang="ca-ES" dirty="0" err="1"/>
              <a:t>and</a:t>
            </a:r>
            <a:r>
              <a:rPr lang="ca-ES" dirty="0"/>
              <a:t> </a:t>
            </a:r>
            <a:r>
              <a:rPr lang="ca-ES" dirty="0" err="1"/>
              <a:t>refill</a:t>
            </a:r>
            <a:r>
              <a:rPr lang="ca-ES" dirty="0"/>
              <a:t> </a:t>
            </a:r>
            <a:r>
              <a:rPr lang="ca-ES" dirty="0" err="1"/>
              <a:t>at</a:t>
            </a:r>
            <a:r>
              <a:rPr lang="ca-ES" dirty="0"/>
              <a:t> home (</a:t>
            </a:r>
            <a:r>
              <a:rPr lang="ca-ES" dirty="0" err="1"/>
              <a:t>i.e</a:t>
            </a:r>
            <a:r>
              <a:rPr lang="ca-ES" dirty="0"/>
              <a:t>. </a:t>
            </a:r>
            <a:r>
              <a:rPr lang="ca-ES" dirty="0" err="1"/>
              <a:t>from</a:t>
            </a:r>
            <a:r>
              <a:rPr lang="ca-ES" dirty="0"/>
              <a:t> </a:t>
            </a:r>
            <a:r>
              <a:rPr lang="ca-ES" dirty="0" err="1"/>
              <a:t>concentrates</a:t>
            </a:r>
            <a:r>
              <a:rPr lang="ca-ES" dirty="0"/>
              <a:t> </a:t>
            </a:r>
            <a:r>
              <a:rPr lang="ca-ES" dirty="0" err="1"/>
              <a:t>such</a:t>
            </a:r>
            <a:r>
              <a:rPr lang="ca-ES" dirty="0"/>
              <a:t> as </a:t>
            </a:r>
            <a:r>
              <a:rPr lang="ca-ES" dirty="0" err="1"/>
              <a:t>SodaStream</a:t>
            </a:r>
            <a:r>
              <a:rPr lang="ca-ES" dirty="0"/>
              <a:t>).</a:t>
            </a:r>
          </a:p>
          <a:p>
            <a:r>
              <a:rPr lang="ca-ES" b="1" dirty="0" err="1"/>
              <a:t>Reusable</a:t>
            </a:r>
            <a:r>
              <a:rPr lang="ca-ES" dirty="0"/>
              <a:t> </a:t>
            </a:r>
            <a:r>
              <a:rPr lang="ca-ES" dirty="0" err="1"/>
              <a:t>packaging</a:t>
            </a:r>
            <a:r>
              <a:rPr lang="ca-ES" dirty="0"/>
              <a:t> ➜ </a:t>
            </a:r>
            <a:r>
              <a:rPr lang="ca-ES" dirty="0" err="1"/>
              <a:t>packaging</a:t>
            </a:r>
            <a:r>
              <a:rPr lang="ca-ES" dirty="0"/>
              <a:t> </a:t>
            </a:r>
            <a:r>
              <a:rPr lang="ca-ES" dirty="0" err="1"/>
              <a:t>which</a:t>
            </a:r>
            <a:r>
              <a:rPr lang="ca-ES" dirty="0"/>
              <a:t> has </a:t>
            </a:r>
            <a:r>
              <a:rPr lang="ca-ES" dirty="0" err="1"/>
              <a:t>been</a:t>
            </a:r>
            <a:r>
              <a:rPr lang="ca-ES" dirty="0"/>
              <a:t> </a:t>
            </a:r>
            <a:r>
              <a:rPr lang="ca-ES" dirty="0" err="1"/>
              <a:t>conceived</a:t>
            </a:r>
            <a:r>
              <a:rPr lang="ca-ES" dirty="0"/>
              <a:t>, </a:t>
            </a:r>
            <a:r>
              <a:rPr lang="ca-ES" dirty="0" err="1"/>
              <a:t>designed</a:t>
            </a:r>
            <a:r>
              <a:rPr lang="ca-ES" dirty="0"/>
              <a:t>, </a:t>
            </a:r>
            <a:r>
              <a:rPr lang="ca-ES" dirty="0" err="1"/>
              <a:t>and</a:t>
            </a:r>
            <a:r>
              <a:rPr lang="ca-ES" dirty="0"/>
              <a:t> </a:t>
            </a:r>
            <a:r>
              <a:rPr lang="ca-ES" dirty="0" err="1"/>
              <a:t>placed</a:t>
            </a:r>
            <a:r>
              <a:rPr lang="ca-ES" dirty="0"/>
              <a:t> on </a:t>
            </a:r>
            <a:r>
              <a:rPr lang="ca-ES" dirty="0" err="1"/>
              <a:t>the</a:t>
            </a:r>
            <a:r>
              <a:rPr lang="ca-ES" dirty="0"/>
              <a:t> </a:t>
            </a:r>
            <a:r>
              <a:rPr lang="ca-ES" dirty="0" err="1"/>
              <a:t>market</a:t>
            </a:r>
            <a:r>
              <a:rPr lang="ca-ES" dirty="0"/>
              <a:t> to </a:t>
            </a:r>
            <a:r>
              <a:rPr lang="ca-ES" dirty="0" err="1"/>
              <a:t>accomplish</a:t>
            </a:r>
            <a:r>
              <a:rPr lang="ca-ES" dirty="0"/>
              <a:t>, </a:t>
            </a:r>
            <a:r>
              <a:rPr lang="ca-ES" dirty="0" err="1"/>
              <a:t>within</a:t>
            </a:r>
            <a:r>
              <a:rPr lang="ca-ES" dirty="0"/>
              <a:t> </a:t>
            </a:r>
            <a:r>
              <a:rPr lang="ca-ES" dirty="0" err="1"/>
              <a:t>its</a:t>
            </a:r>
            <a:r>
              <a:rPr lang="ca-ES" dirty="0"/>
              <a:t> </a:t>
            </a:r>
            <a:r>
              <a:rPr lang="ca-ES" dirty="0" err="1"/>
              <a:t>lifecycle</a:t>
            </a:r>
            <a:r>
              <a:rPr lang="ca-ES" dirty="0"/>
              <a:t>, as </a:t>
            </a:r>
            <a:r>
              <a:rPr lang="ca-ES" dirty="0" err="1"/>
              <a:t>many</a:t>
            </a:r>
            <a:r>
              <a:rPr lang="ca-ES" dirty="0"/>
              <a:t> trips or </a:t>
            </a:r>
            <a:r>
              <a:rPr lang="ca-ES" dirty="0" err="1"/>
              <a:t>rotations</a:t>
            </a:r>
            <a:r>
              <a:rPr lang="ca-ES" dirty="0"/>
              <a:t> as possible in a </a:t>
            </a:r>
            <a:r>
              <a:rPr lang="ca-ES" dirty="0" err="1"/>
              <a:t>system</a:t>
            </a:r>
            <a:r>
              <a:rPr lang="ca-ES" dirty="0"/>
              <a:t> for </a:t>
            </a:r>
            <a:r>
              <a:rPr lang="ca-ES" dirty="0" err="1"/>
              <a:t>reuse</a:t>
            </a:r>
            <a:r>
              <a:rPr lang="ca-ES" dirty="0"/>
              <a:t>; </a:t>
            </a:r>
            <a:r>
              <a:rPr lang="ca-ES" dirty="0" err="1"/>
              <a:t>and</a:t>
            </a:r>
            <a:r>
              <a:rPr lang="ca-ES" dirty="0"/>
              <a:t> </a:t>
            </a:r>
            <a:r>
              <a:rPr lang="ca-ES" dirty="0" err="1"/>
              <a:t>whose</a:t>
            </a:r>
            <a:r>
              <a:rPr lang="ca-ES" dirty="0"/>
              <a:t> actual </a:t>
            </a:r>
            <a:r>
              <a:rPr lang="ca-ES" dirty="0" err="1"/>
              <a:t>return</a:t>
            </a:r>
            <a:r>
              <a:rPr lang="ca-ES" dirty="0"/>
              <a:t> </a:t>
            </a:r>
            <a:r>
              <a:rPr lang="ca-ES" dirty="0" err="1"/>
              <a:t>and</a:t>
            </a:r>
            <a:r>
              <a:rPr lang="ca-ES" dirty="0"/>
              <a:t> </a:t>
            </a:r>
            <a:r>
              <a:rPr lang="ca-ES" dirty="0" err="1"/>
              <a:t>reuse</a:t>
            </a:r>
            <a:r>
              <a:rPr lang="ca-ES" dirty="0"/>
              <a:t> is </a:t>
            </a:r>
            <a:r>
              <a:rPr lang="ca-ES" dirty="0" err="1"/>
              <a:t>made</a:t>
            </a:r>
            <a:r>
              <a:rPr lang="ca-ES" dirty="0"/>
              <a:t> possible </a:t>
            </a:r>
            <a:r>
              <a:rPr lang="ca-ES" dirty="0" err="1"/>
              <a:t>by</a:t>
            </a:r>
            <a:r>
              <a:rPr lang="ca-ES" dirty="0"/>
              <a:t> </a:t>
            </a:r>
            <a:r>
              <a:rPr lang="ca-ES" dirty="0" err="1"/>
              <a:t>adequate</a:t>
            </a:r>
            <a:r>
              <a:rPr lang="ca-ES" dirty="0"/>
              <a:t> logistics </a:t>
            </a:r>
            <a:r>
              <a:rPr lang="ca-ES" dirty="0" err="1"/>
              <a:t>and</a:t>
            </a:r>
            <a:r>
              <a:rPr lang="ca-ES" dirty="0"/>
              <a:t> </a:t>
            </a:r>
            <a:r>
              <a:rPr lang="ca-ES" dirty="0" err="1"/>
              <a:t>promoted</a:t>
            </a:r>
            <a:r>
              <a:rPr lang="ca-ES" dirty="0"/>
              <a:t> </a:t>
            </a:r>
            <a:r>
              <a:rPr lang="ca-ES" dirty="0" err="1"/>
              <a:t>by</a:t>
            </a:r>
            <a:r>
              <a:rPr lang="ca-ES" dirty="0"/>
              <a:t> </a:t>
            </a:r>
            <a:r>
              <a:rPr lang="ca-ES" dirty="0" err="1"/>
              <a:t>suitable</a:t>
            </a:r>
            <a:r>
              <a:rPr lang="ca-ES" dirty="0"/>
              <a:t> </a:t>
            </a:r>
            <a:r>
              <a:rPr lang="ca-ES" dirty="0" err="1"/>
              <a:t>incentive</a:t>
            </a:r>
            <a:r>
              <a:rPr lang="ca-ES" dirty="0"/>
              <a:t> </a:t>
            </a:r>
            <a:r>
              <a:rPr lang="ca-ES" dirty="0" err="1"/>
              <a:t>systems</a:t>
            </a:r>
            <a:r>
              <a:rPr lang="ca-ES" dirty="0"/>
              <a:t> (</a:t>
            </a:r>
            <a:r>
              <a:rPr lang="ca-ES" dirty="0" err="1"/>
              <a:t>see</a:t>
            </a:r>
            <a:r>
              <a:rPr lang="ca-ES" dirty="0"/>
              <a:t> 4. RSVP - </a:t>
            </a:r>
            <a:r>
              <a:rPr lang="ca-ES" dirty="0" err="1"/>
              <a:t>Blueprint</a:t>
            </a:r>
            <a:r>
              <a:rPr lang="ca-ES" dirty="0"/>
              <a:t> for </a:t>
            </a:r>
            <a:r>
              <a:rPr lang="ca-ES" dirty="0" err="1"/>
              <a:t>harmonising</a:t>
            </a:r>
            <a:r>
              <a:rPr lang="ca-ES" dirty="0"/>
              <a:t> </a:t>
            </a:r>
            <a:r>
              <a:rPr lang="ca-ES" dirty="0" err="1"/>
              <a:t>the</a:t>
            </a:r>
            <a:r>
              <a:rPr lang="ca-ES" dirty="0"/>
              <a:t> </a:t>
            </a:r>
            <a:r>
              <a:rPr lang="ca-ES" dirty="0" err="1"/>
              <a:t>implementation</a:t>
            </a:r>
            <a:r>
              <a:rPr lang="ca-ES" dirty="0"/>
              <a:t> of </a:t>
            </a:r>
            <a:r>
              <a:rPr lang="ca-ES" dirty="0" err="1"/>
              <a:t>takeaway</a:t>
            </a:r>
            <a:r>
              <a:rPr lang="ca-ES" dirty="0"/>
              <a:t> </a:t>
            </a:r>
            <a:r>
              <a:rPr lang="ca-ES" dirty="0" err="1"/>
              <a:t>food</a:t>
            </a:r>
            <a:r>
              <a:rPr lang="ca-ES" dirty="0"/>
              <a:t> </a:t>
            </a:r>
            <a:r>
              <a:rPr lang="ca-ES" dirty="0" err="1"/>
              <a:t>and</a:t>
            </a:r>
            <a:r>
              <a:rPr lang="ca-ES" dirty="0"/>
              <a:t> </a:t>
            </a:r>
            <a:r>
              <a:rPr lang="ca-ES" dirty="0" err="1"/>
              <a:t>drinks</a:t>
            </a:r>
            <a:r>
              <a:rPr lang="ca-ES" dirty="0"/>
              <a:t> </a:t>
            </a:r>
            <a:r>
              <a:rPr lang="ca-ES" dirty="0" err="1"/>
              <a:t>packaging</a:t>
            </a:r>
            <a:r>
              <a:rPr lang="ca-ES" dirty="0"/>
              <a:t> </a:t>
            </a:r>
            <a:r>
              <a:rPr lang="ca-ES" dirty="0" err="1"/>
              <a:t>systems</a:t>
            </a:r>
            <a:r>
              <a:rPr lang="ca-ES" dirty="0"/>
              <a:t> for </a:t>
            </a:r>
            <a:r>
              <a:rPr lang="ca-ES" dirty="0" err="1"/>
              <a:t>reuse</a:t>
            </a:r>
            <a:r>
              <a:rPr lang="ca-ES" dirty="0"/>
              <a:t> in Europe - </a:t>
            </a:r>
            <a:r>
              <a:rPr lang="ca-ES" dirty="0" err="1"/>
              <a:t>October</a:t>
            </a:r>
            <a:r>
              <a:rPr lang="ca-ES" dirty="0"/>
              <a:t> 2023 6/14 </a:t>
            </a:r>
            <a:r>
              <a:rPr lang="ca-ES" dirty="0" err="1"/>
              <a:t>Effectiveness</a:t>
            </a:r>
            <a:r>
              <a:rPr lang="ca-ES" dirty="0"/>
              <a:t> </a:t>
            </a:r>
            <a:r>
              <a:rPr lang="ca-ES" dirty="0" err="1"/>
              <a:t>below</a:t>
            </a:r>
            <a:r>
              <a:rPr lang="ca-ES" dirty="0"/>
              <a:t> for </a:t>
            </a:r>
            <a:r>
              <a:rPr lang="ca-ES" dirty="0" err="1"/>
              <a:t>more</a:t>
            </a:r>
            <a:r>
              <a:rPr lang="ca-ES" dirty="0"/>
              <a:t> </a:t>
            </a:r>
            <a:r>
              <a:rPr lang="ca-ES" dirty="0" err="1"/>
              <a:t>details</a:t>
            </a:r>
            <a:r>
              <a:rPr lang="ca-ES" dirty="0"/>
              <a:t> on performance </a:t>
            </a:r>
            <a:r>
              <a:rPr lang="ca-ES" dirty="0" err="1"/>
              <a:t>and</a:t>
            </a:r>
            <a:r>
              <a:rPr lang="ca-ES" dirty="0"/>
              <a:t> incentives). </a:t>
            </a:r>
            <a:r>
              <a:rPr lang="ca-ES" dirty="0" err="1"/>
              <a:t>The</a:t>
            </a:r>
            <a:r>
              <a:rPr lang="ca-ES" dirty="0"/>
              <a:t> </a:t>
            </a:r>
            <a:r>
              <a:rPr lang="ca-ES" dirty="0" err="1"/>
              <a:t>ownership</a:t>
            </a:r>
            <a:r>
              <a:rPr lang="ca-ES" dirty="0"/>
              <a:t> of </a:t>
            </a:r>
            <a:r>
              <a:rPr lang="ca-ES" dirty="0" err="1"/>
              <a:t>the</a:t>
            </a:r>
            <a:r>
              <a:rPr lang="ca-ES" dirty="0"/>
              <a:t> </a:t>
            </a:r>
            <a:r>
              <a:rPr lang="ca-ES" dirty="0" err="1"/>
              <a:t>packaging</a:t>
            </a:r>
            <a:r>
              <a:rPr lang="ca-ES" dirty="0"/>
              <a:t> lies </a:t>
            </a:r>
            <a:r>
              <a:rPr lang="ca-ES" dirty="0" err="1"/>
              <a:t>with</a:t>
            </a:r>
            <a:r>
              <a:rPr lang="ca-ES" dirty="0"/>
              <a:t> a </a:t>
            </a:r>
            <a:r>
              <a:rPr lang="ca-ES" dirty="0" err="1"/>
              <a:t>third-party</a:t>
            </a:r>
            <a:r>
              <a:rPr lang="ca-ES" dirty="0"/>
              <a:t> actor </a:t>
            </a:r>
            <a:r>
              <a:rPr lang="ca-ES" dirty="0" err="1"/>
              <a:t>such</a:t>
            </a:r>
            <a:r>
              <a:rPr lang="ca-ES" dirty="0"/>
              <a:t> as a </a:t>
            </a:r>
            <a:r>
              <a:rPr lang="ca-ES" dirty="0" err="1"/>
              <a:t>reuse</a:t>
            </a:r>
            <a:r>
              <a:rPr lang="ca-ES" dirty="0"/>
              <a:t> </a:t>
            </a:r>
            <a:r>
              <a:rPr lang="ca-ES" dirty="0" err="1"/>
              <a:t>system</a:t>
            </a:r>
            <a:r>
              <a:rPr lang="ca-ES" dirty="0"/>
              <a:t> </a:t>
            </a:r>
            <a:r>
              <a:rPr lang="ca-ES" dirty="0" err="1"/>
              <a:t>operator</a:t>
            </a:r>
            <a:r>
              <a:rPr lang="ca-ES" dirty="0"/>
              <a:t>, a pool </a:t>
            </a:r>
            <a:r>
              <a:rPr lang="ca-ES" dirty="0" err="1"/>
              <a:t>system</a:t>
            </a:r>
            <a:r>
              <a:rPr lang="ca-ES" dirty="0"/>
              <a:t>, or </a:t>
            </a:r>
            <a:r>
              <a:rPr lang="ca-ES" dirty="0" err="1"/>
              <a:t>the</a:t>
            </a:r>
            <a:r>
              <a:rPr lang="ca-ES" dirty="0"/>
              <a:t> </a:t>
            </a:r>
            <a:r>
              <a:rPr lang="ca-ES" dirty="0" err="1"/>
              <a:t>producers</a:t>
            </a:r>
            <a:r>
              <a:rPr lang="ca-ES" dirty="0"/>
              <a:t> </a:t>
            </a:r>
            <a:r>
              <a:rPr lang="ca-ES" dirty="0" err="1"/>
              <a:t>themselves</a:t>
            </a:r>
            <a:r>
              <a:rPr lang="ca-ES" dirty="0"/>
              <a:t>. </a:t>
            </a:r>
          </a:p>
          <a:p>
            <a:r>
              <a:rPr lang="ca-ES" dirty="0"/>
              <a:t> </a:t>
            </a:r>
          </a:p>
          <a:p>
            <a:r>
              <a:rPr lang="ca-ES" dirty="0"/>
              <a:t>Systems for </a:t>
            </a:r>
            <a:r>
              <a:rPr lang="ca-ES" dirty="0" err="1"/>
              <a:t>reuse</a:t>
            </a:r>
            <a:r>
              <a:rPr lang="ca-ES" dirty="0"/>
              <a:t> ➜ </a:t>
            </a:r>
            <a:r>
              <a:rPr lang="ca-ES" dirty="0" err="1"/>
              <a:t>organisational</a:t>
            </a:r>
            <a:r>
              <a:rPr lang="ca-ES" dirty="0"/>
              <a:t>, </a:t>
            </a:r>
            <a:r>
              <a:rPr lang="ca-ES" dirty="0" err="1"/>
              <a:t>technical</a:t>
            </a:r>
            <a:r>
              <a:rPr lang="ca-ES" dirty="0"/>
              <a:t> </a:t>
            </a:r>
            <a:r>
              <a:rPr lang="ca-ES" dirty="0" err="1"/>
              <a:t>and</a:t>
            </a:r>
            <a:r>
              <a:rPr lang="ca-ES" dirty="0"/>
              <a:t>/or </a:t>
            </a:r>
            <a:r>
              <a:rPr lang="ca-ES" dirty="0" err="1"/>
              <a:t>financial</a:t>
            </a:r>
            <a:r>
              <a:rPr lang="ca-ES" dirty="0"/>
              <a:t> </a:t>
            </a:r>
            <a:r>
              <a:rPr lang="ca-ES" dirty="0" err="1"/>
              <a:t>arrangements</a:t>
            </a:r>
            <a:r>
              <a:rPr lang="ca-ES" dirty="0"/>
              <a:t>, </a:t>
            </a:r>
            <a:r>
              <a:rPr lang="ca-ES" dirty="0" err="1"/>
              <a:t>together</a:t>
            </a:r>
            <a:r>
              <a:rPr lang="ca-ES" dirty="0"/>
              <a:t> </a:t>
            </a:r>
            <a:r>
              <a:rPr lang="ca-ES" dirty="0" err="1"/>
              <a:t>with</a:t>
            </a:r>
            <a:r>
              <a:rPr lang="ca-ES" dirty="0"/>
              <a:t> incentives, </a:t>
            </a:r>
            <a:r>
              <a:rPr lang="ca-ES" dirty="0" err="1"/>
              <a:t>that</a:t>
            </a:r>
            <a:r>
              <a:rPr lang="ca-ES" dirty="0"/>
              <a:t> </a:t>
            </a:r>
            <a:r>
              <a:rPr lang="ca-ES" dirty="0" err="1"/>
              <a:t>enable</a:t>
            </a:r>
            <a:r>
              <a:rPr lang="ca-ES" dirty="0"/>
              <a:t> </a:t>
            </a:r>
            <a:r>
              <a:rPr lang="ca-ES" dirty="0" err="1"/>
              <a:t>the</a:t>
            </a:r>
            <a:r>
              <a:rPr lang="ca-ES" dirty="0"/>
              <a:t> </a:t>
            </a:r>
            <a:r>
              <a:rPr lang="ca-ES" dirty="0" err="1"/>
              <a:t>reuse</a:t>
            </a:r>
            <a:r>
              <a:rPr lang="ca-ES" dirty="0"/>
              <a:t> of </a:t>
            </a:r>
            <a:r>
              <a:rPr lang="ca-ES" dirty="0" err="1"/>
              <a:t>packaging</a:t>
            </a:r>
            <a:r>
              <a:rPr lang="ca-ES" dirty="0"/>
              <a:t>. </a:t>
            </a:r>
            <a:r>
              <a:rPr lang="ca-ES" dirty="0" err="1"/>
              <a:t>sddr</a:t>
            </a:r>
            <a:endParaRPr lang="ca-ES" dirty="0"/>
          </a:p>
          <a:p>
            <a:r>
              <a:rPr lang="ca-ES" dirty="0"/>
              <a:t> </a:t>
            </a:r>
          </a:p>
          <a:p>
            <a:r>
              <a:rPr lang="ca-ES" dirty="0" err="1"/>
              <a:t>Packaging</a:t>
            </a:r>
            <a:r>
              <a:rPr lang="ca-ES" dirty="0"/>
              <a:t> </a:t>
            </a:r>
            <a:r>
              <a:rPr lang="ca-ES" dirty="0" err="1"/>
              <a:t>reuse</a:t>
            </a:r>
            <a:r>
              <a:rPr lang="ca-ES" dirty="0"/>
              <a:t> </a:t>
            </a:r>
            <a:r>
              <a:rPr lang="ca-ES" dirty="0" err="1"/>
              <a:t>systems</a:t>
            </a:r>
            <a:r>
              <a:rPr lang="ca-ES" dirty="0"/>
              <a:t> </a:t>
            </a:r>
            <a:r>
              <a:rPr lang="ca-ES" dirty="0" err="1"/>
              <a:t>allow</a:t>
            </a:r>
            <a:r>
              <a:rPr lang="ca-ES" dirty="0"/>
              <a:t> us to break </a:t>
            </a:r>
            <a:r>
              <a:rPr lang="ca-ES" dirty="0" err="1"/>
              <a:t>free</a:t>
            </a:r>
            <a:r>
              <a:rPr lang="ca-ES" dirty="0"/>
              <a:t> </a:t>
            </a:r>
            <a:r>
              <a:rPr lang="ca-ES" dirty="0" err="1"/>
              <a:t>from</a:t>
            </a:r>
            <a:r>
              <a:rPr lang="ca-ES" dirty="0"/>
              <a:t> </a:t>
            </a:r>
            <a:r>
              <a:rPr lang="ca-ES" dirty="0" err="1"/>
              <a:t>the</a:t>
            </a:r>
            <a:r>
              <a:rPr lang="ca-ES" dirty="0"/>
              <a:t> </a:t>
            </a:r>
            <a:r>
              <a:rPr lang="ca-ES" dirty="0" err="1"/>
              <a:t>conventional</a:t>
            </a:r>
            <a:r>
              <a:rPr lang="ca-ES" dirty="0"/>
              <a:t> linear model of </a:t>
            </a:r>
            <a:r>
              <a:rPr lang="ca-ES" dirty="0" err="1"/>
              <a:t>producing</a:t>
            </a:r>
            <a:r>
              <a:rPr lang="ca-ES" dirty="0"/>
              <a:t>, </a:t>
            </a:r>
            <a:r>
              <a:rPr lang="ca-ES" dirty="0" err="1"/>
              <a:t>using</a:t>
            </a:r>
            <a:r>
              <a:rPr lang="ca-ES" dirty="0"/>
              <a:t>, </a:t>
            </a:r>
            <a:r>
              <a:rPr lang="ca-ES" dirty="0" err="1"/>
              <a:t>and</a:t>
            </a:r>
            <a:r>
              <a:rPr lang="ca-ES" dirty="0"/>
              <a:t> </a:t>
            </a:r>
            <a:r>
              <a:rPr lang="ca-ES" dirty="0" err="1"/>
              <a:t>discarding</a:t>
            </a:r>
            <a:r>
              <a:rPr lang="ca-ES" dirty="0"/>
              <a:t>. </a:t>
            </a:r>
          </a:p>
          <a:p>
            <a:r>
              <a:rPr lang="ca-ES" dirty="0" err="1"/>
              <a:t>Adopting</a:t>
            </a:r>
            <a:r>
              <a:rPr lang="ca-ES" dirty="0"/>
              <a:t> </a:t>
            </a:r>
            <a:r>
              <a:rPr lang="ca-ES" dirty="0" err="1"/>
              <a:t>reusable</a:t>
            </a:r>
            <a:r>
              <a:rPr lang="ca-ES" dirty="0"/>
              <a:t> </a:t>
            </a:r>
            <a:r>
              <a:rPr lang="ca-ES" dirty="0" err="1"/>
              <a:t>packaging</a:t>
            </a:r>
            <a:r>
              <a:rPr lang="ca-ES" dirty="0"/>
              <a:t> </a:t>
            </a:r>
            <a:r>
              <a:rPr lang="ca-ES" dirty="0" err="1"/>
              <a:t>systems</a:t>
            </a:r>
            <a:r>
              <a:rPr lang="ca-ES" dirty="0"/>
              <a:t> — </a:t>
            </a:r>
            <a:r>
              <a:rPr lang="ca-ES" dirty="0" err="1"/>
              <a:t>where</a:t>
            </a:r>
            <a:r>
              <a:rPr lang="ca-ES" dirty="0"/>
              <a:t> </a:t>
            </a:r>
            <a:r>
              <a:rPr lang="ca-ES" dirty="0" err="1"/>
              <a:t>packaging</a:t>
            </a:r>
            <a:r>
              <a:rPr lang="ca-ES" dirty="0"/>
              <a:t> </a:t>
            </a:r>
            <a:r>
              <a:rPr lang="ca-ES" dirty="0" err="1"/>
              <a:t>like</a:t>
            </a:r>
            <a:r>
              <a:rPr lang="ca-ES" dirty="0"/>
              <a:t> a cup, </a:t>
            </a:r>
            <a:r>
              <a:rPr lang="ca-ES" dirty="0" err="1"/>
              <a:t>food</a:t>
            </a:r>
            <a:r>
              <a:rPr lang="ca-ES" dirty="0"/>
              <a:t> container, or </a:t>
            </a:r>
            <a:r>
              <a:rPr lang="ca-ES" dirty="0" err="1"/>
              <a:t>bottle</a:t>
            </a:r>
            <a:r>
              <a:rPr lang="ca-ES" dirty="0"/>
              <a:t> is </a:t>
            </a:r>
            <a:r>
              <a:rPr lang="ca-ES" dirty="0" err="1"/>
              <a:t>conceived</a:t>
            </a:r>
            <a:r>
              <a:rPr lang="ca-ES" dirty="0"/>
              <a:t>, </a:t>
            </a:r>
            <a:r>
              <a:rPr lang="ca-ES" dirty="0" err="1"/>
              <a:t>designed</a:t>
            </a:r>
            <a:r>
              <a:rPr lang="ca-ES" dirty="0"/>
              <a:t>, </a:t>
            </a:r>
            <a:r>
              <a:rPr lang="ca-ES" dirty="0" err="1"/>
              <a:t>and</a:t>
            </a:r>
            <a:r>
              <a:rPr lang="ca-ES" dirty="0"/>
              <a:t> </a:t>
            </a:r>
            <a:r>
              <a:rPr lang="ca-ES" dirty="0" err="1"/>
              <a:t>placed</a:t>
            </a:r>
            <a:r>
              <a:rPr lang="ca-ES" dirty="0"/>
              <a:t> on </a:t>
            </a:r>
            <a:r>
              <a:rPr lang="ca-ES" dirty="0" err="1"/>
              <a:t>the</a:t>
            </a:r>
            <a:r>
              <a:rPr lang="ca-ES" dirty="0"/>
              <a:t> </a:t>
            </a:r>
            <a:r>
              <a:rPr lang="ca-ES" dirty="0" err="1"/>
              <a:t>market</a:t>
            </a:r>
            <a:r>
              <a:rPr lang="ca-ES" dirty="0"/>
              <a:t> </a:t>
            </a:r>
            <a:r>
              <a:rPr lang="ca-ES" dirty="0" err="1"/>
              <a:t>with</a:t>
            </a:r>
            <a:r>
              <a:rPr lang="ca-ES" dirty="0"/>
              <a:t> </a:t>
            </a:r>
            <a:r>
              <a:rPr lang="ca-ES" dirty="0" err="1"/>
              <a:t>mechanisms</a:t>
            </a:r>
            <a:r>
              <a:rPr lang="ca-ES" dirty="0"/>
              <a:t> to </a:t>
            </a:r>
            <a:r>
              <a:rPr lang="ca-ES" dirty="0" err="1"/>
              <a:t>ensure</a:t>
            </a:r>
            <a:r>
              <a:rPr lang="ca-ES" dirty="0"/>
              <a:t> </a:t>
            </a:r>
            <a:r>
              <a:rPr lang="ca-ES" dirty="0" err="1"/>
              <a:t>it</a:t>
            </a:r>
            <a:r>
              <a:rPr lang="ca-ES" dirty="0"/>
              <a:t> is </a:t>
            </a:r>
            <a:r>
              <a:rPr lang="ca-ES" dirty="0" err="1"/>
              <a:t>used</a:t>
            </a:r>
            <a:r>
              <a:rPr lang="ca-ES" dirty="0"/>
              <a:t> </a:t>
            </a:r>
            <a:r>
              <a:rPr lang="ca-ES" dirty="0" err="1"/>
              <a:t>many</a:t>
            </a:r>
            <a:r>
              <a:rPr lang="ca-ES" dirty="0"/>
              <a:t> </a:t>
            </a:r>
            <a:r>
              <a:rPr lang="ca-ES" dirty="0" err="1"/>
              <a:t>times</a:t>
            </a:r>
            <a:r>
              <a:rPr lang="ca-ES" dirty="0"/>
              <a:t> </a:t>
            </a:r>
            <a:r>
              <a:rPr lang="ca-ES" dirty="0" err="1"/>
              <a:t>by</a:t>
            </a:r>
            <a:r>
              <a:rPr lang="ca-ES" dirty="0"/>
              <a:t> consumers </a:t>
            </a:r>
            <a:r>
              <a:rPr lang="ca-ES" dirty="0" err="1"/>
              <a:t>instead</a:t>
            </a:r>
            <a:r>
              <a:rPr lang="ca-ES" dirty="0"/>
              <a:t> of just </a:t>
            </a:r>
            <a:r>
              <a:rPr lang="ca-ES" dirty="0" err="1"/>
              <a:t>once</a:t>
            </a:r>
            <a:r>
              <a:rPr lang="ca-ES" dirty="0"/>
              <a:t> — can </a:t>
            </a:r>
            <a:r>
              <a:rPr lang="ca-ES" dirty="0" err="1"/>
              <a:t>reduce</a:t>
            </a:r>
            <a:r>
              <a:rPr lang="ca-ES" dirty="0"/>
              <a:t> </a:t>
            </a:r>
            <a:r>
              <a:rPr lang="ca-ES" dirty="0" err="1"/>
              <a:t>the</a:t>
            </a:r>
            <a:r>
              <a:rPr lang="ca-ES" dirty="0"/>
              <a:t> </a:t>
            </a:r>
            <a:r>
              <a:rPr lang="ca-ES" dirty="0" err="1"/>
              <a:t>consumption</a:t>
            </a:r>
            <a:r>
              <a:rPr lang="ca-ES" dirty="0"/>
              <a:t> of </a:t>
            </a:r>
            <a:r>
              <a:rPr lang="ca-ES" dirty="0" err="1"/>
              <a:t>virgin</a:t>
            </a:r>
            <a:r>
              <a:rPr lang="ca-ES" dirty="0"/>
              <a:t> materials, </a:t>
            </a:r>
            <a:r>
              <a:rPr lang="ca-ES" dirty="0" err="1"/>
              <a:t>and</a:t>
            </a:r>
            <a:r>
              <a:rPr lang="ca-ES" dirty="0"/>
              <a:t> </a:t>
            </a:r>
            <a:r>
              <a:rPr lang="ca-ES" dirty="0" err="1"/>
              <a:t>it</a:t>
            </a:r>
            <a:r>
              <a:rPr lang="ca-ES" dirty="0"/>
              <a:t> has </a:t>
            </a:r>
            <a:r>
              <a:rPr lang="ca-ES" dirty="0" err="1"/>
              <a:t>the</a:t>
            </a:r>
            <a:r>
              <a:rPr lang="ca-ES" dirty="0"/>
              <a:t> </a:t>
            </a:r>
            <a:r>
              <a:rPr lang="ca-ES" dirty="0" err="1"/>
              <a:t>potential</a:t>
            </a:r>
            <a:r>
              <a:rPr lang="ca-ES" dirty="0"/>
              <a:t> to </a:t>
            </a:r>
            <a:r>
              <a:rPr lang="ca-ES" dirty="0" err="1"/>
              <a:t>reduce</a:t>
            </a:r>
            <a:r>
              <a:rPr lang="ca-ES" dirty="0"/>
              <a:t> GHG emissions for most </a:t>
            </a:r>
            <a:r>
              <a:rPr lang="ca-ES" dirty="0" err="1"/>
              <a:t>packaging</a:t>
            </a:r>
            <a:r>
              <a:rPr lang="ca-ES" dirty="0"/>
              <a:t> </a:t>
            </a:r>
            <a:r>
              <a:rPr lang="ca-ES" dirty="0" err="1"/>
              <a:t>options</a:t>
            </a:r>
            <a:r>
              <a:rPr lang="ca-ES" dirty="0"/>
              <a:t>.</a:t>
            </a:r>
          </a:p>
          <a:p>
            <a:r>
              <a:rPr lang="ca-ES" dirty="0" err="1"/>
              <a:t>Examples</a:t>
            </a:r>
            <a:r>
              <a:rPr lang="ca-ES" dirty="0"/>
              <a:t> </a:t>
            </a:r>
            <a:r>
              <a:rPr lang="ca-ES" dirty="0" err="1"/>
              <a:t>already</a:t>
            </a:r>
            <a:r>
              <a:rPr lang="ca-ES" dirty="0"/>
              <a:t> present in </a:t>
            </a:r>
            <a:r>
              <a:rPr lang="ca-ES" dirty="0" err="1"/>
              <a:t>the</a:t>
            </a:r>
            <a:r>
              <a:rPr lang="ca-ES" dirty="0"/>
              <a:t> </a:t>
            </a:r>
            <a:r>
              <a:rPr lang="ca-ES" dirty="0" err="1"/>
              <a:t>market</a:t>
            </a:r>
            <a:r>
              <a:rPr lang="ca-ES" dirty="0"/>
              <a:t> </a:t>
            </a:r>
            <a:r>
              <a:rPr lang="ca-ES" dirty="0" err="1"/>
              <a:t>prove</a:t>
            </a:r>
            <a:r>
              <a:rPr lang="ca-ES" dirty="0"/>
              <a:t> </a:t>
            </a:r>
            <a:r>
              <a:rPr lang="ca-ES" dirty="0" err="1"/>
              <a:t>the</a:t>
            </a:r>
            <a:r>
              <a:rPr lang="ca-ES" dirty="0"/>
              <a:t> </a:t>
            </a:r>
            <a:r>
              <a:rPr lang="ca-ES" dirty="0" err="1"/>
              <a:t>benefits</a:t>
            </a:r>
            <a:r>
              <a:rPr lang="ca-ES" dirty="0"/>
              <a:t> of </a:t>
            </a:r>
            <a:r>
              <a:rPr lang="ca-ES" dirty="0" err="1"/>
              <a:t>reusable</a:t>
            </a:r>
            <a:r>
              <a:rPr lang="ca-ES" dirty="0"/>
              <a:t> </a:t>
            </a:r>
            <a:r>
              <a:rPr lang="ca-ES" dirty="0" err="1"/>
              <a:t>packaging</a:t>
            </a:r>
            <a:r>
              <a:rPr lang="ca-ES" dirty="0"/>
              <a:t> </a:t>
            </a:r>
            <a:r>
              <a:rPr lang="ca-ES" dirty="0" err="1"/>
              <a:t>go</a:t>
            </a:r>
            <a:r>
              <a:rPr lang="ca-ES" dirty="0"/>
              <a:t> </a:t>
            </a:r>
            <a:r>
              <a:rPr lang="ca-ES" dirty="0" err="1"/>
              <a:t>beyond</a:t>
            </a:r>
            <a:r>
              <a:rPr lang="ca-ES" dirty="0"/>
              <a:t> </a:t>
            </a:r>
            <a:r>
              <a:rPr lang="ca-ES" dirty="0" err="1"/>
              <a:t>environmental</a:t>
            </a:r>
            <a:r>
              <a:rPr lang="ca-ES" dirty="0"/>
              <a:t> </a:t>
            </a:r>
            <a:r>
              <a:rPr lang="ca-ES" dirty="0" err="1"/>
              <a:t>considerations</a:t>
            </a:r>
            <a:r>
              <a:rPr lang="ca-ES" dirty="0"/>
              <a:t>: </a:t>
            </a:r>
            <a:r>
              <a:rPr lang="ca-ES" dirty="0" err="1"/>
              <a:t>it</a:t>
            </a:r>
            <a:r>
              <a:rPr lang="ca-ES" dirty="0"/>
              <a:t> </a:t>
            </a:r>
            <a:r>
              <a:rPr lang="ca-ES" dirty="0" err="1"/>
              <a:t>provides</a:t>
            </a:r>
            <a:r>
              <a:rPr lang="ca-ES" dirty="0"/>
              <a:t> </a:t>
            </a:r>
            <a:r>
              <a:rPr lang="ca-ES" dirty="0" err="1"/>
              <a:t>new</a:t>
            </a:r>
            <a:r>
              <a:rPr lang="ca-ES" dirty="0"/>
              <a:t> </a:t>
            </a:r>
            <a:r>
              <a:rPr lang="ca-ES" dirty="0" err="1"/>
              <a:t>revenue</a:t>
            </a:r>
            <a:r>
              <a:rPr lang="ca-ES" dirty="0"/>
              <a:t> </a:t>
            </a:r>
            <a:r>
              <a:rPr lang="ca-ES" dirty="0" err="1"/>
              <a:t>streams</a:t>
            </a:r>
            <a:r>
              <a:rPr lang="ca-ES" dirty="0"/>
              <a:t>, </a:t>
            </a:r>
            <a:r>
              <a:rPr lang="ca-ES" dirty="0" err="1"/>
              <a:t>creates</a:t>
            </a:r>
            <a:r>
              <a:rPr lang="ca-ES" dirty="0"/>
              <a:t> local </a:t>
            </a:r>
            <a:r>
              <a:rPr lang="ca-ES" dirty="0" err="1"/>
              <a:t>employment</a:t>
            </a:r>
            <a:r>
              <a:rPr lang="ca-ES" dirty="0"/>
              <a:t>, </a:t>
            </a:r>
            <a:r>
              <a:rPr lang="ca-ES" dirty="0" err="1"/>
              <a:t>and</a:t>
            </a:r>
            <a:r>
              <a:rPr lang="ca-ES" dirty="0"/>
              <a:t> </a:t>
            </a:r>
            <a:r>
              <a:rPr lang="ca-ES" dirty="0" err="1"/>
              <a:t>retains</a:t>
            </a:r>
            <a:r>
              <a:rPr lang="ca-ES" dirty="0"/>
              <a:t> </a:t>
            </a:r>
            <a:r>
              <a:rPr lang="ca-ES" dirty="0" err="1"/>
              <a:t>value</a:t>
            </a:r>
            <a:r>
              <a:rPr lang="ca-ES" dirty="0"/>
              <a:t> in </a:t>
            </a:r>
            <a:r>
              <a:rPr lang="ca-ES" dirty="0" err="1"/>
              <a:t>our</a:t>
            </a:r>
            <a:r>
              <a:rPr lang="ca-ES" dirty="0"/>
              <a:t> </a:t>
            </a:r>
            <a:r>
              <a:rPr lang="ca-ES" dirty="0" err="1"/>
              <a:t>economy</a:t>
            </a:r>
            <a:r>
              <a:rPr lang="ca-ES" dirty="0"/>
              <a:t>. </a:t>
            </a:r>
          </a:p>
          <a:p>
            <a:endParaRPr lang="ca-ES" dirty="0"/>
          </a:p>
          <a:p>
            <a:r>
              <a:rPr lang="ca-ES" dirty="0"/>
              <a:t>Elements </a:t>
            </a:r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829E4-7B8F-48ED-BCF8-1C0A3C644052}" type="slidenum">
              <a:rPr lang="en-JM" smtClean="0"/>
              <a:pPr/>
              <a:t>12</a:t>
            </a:fld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35121141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b="1" dirty="0"/>
          </a:p>
          <a:p>
            <a:r>
              <a:rPr lang="ca-ES" b="1" dirty="0"/>
              <a:t>SDDR es una forma que tenen els responsables de la posada al </a:t>
            </a:r>
            <a:r>
              <a:rPr lang="ca-ES" b="1" dirty="0" err="1"/>
              <a:t>mercal</a:t>
            </a:r>
            <a:r>
              <a:rPr lang="ca-ES" b="1" dirty="0"/>
              <a:t> dels envasos de fer-se càrrec dels mateixos (si son </a:t>
            </a:r>
            <a:r>
              <a:rPr lang="ca-ES" b="1" dirty="0" smtClean="0"/>
              <a:t>d’un </a:t>
            </a:r>
            <a:r>
              <a:rPr lang="ca-ES" b="1" dirty="0"/>
              <a:t>sol us els han de recollir i reciclar complint uns objectius fixats per la legislació. </a:t>
            </a:r>
            <a:r>
              <a:rPr lang="ca-ES" b="1" dirty="0"/>
              <a:t>Una altra forma de fer-se responsables dels envasos que posen al mercat és recollint-los, rentant-los i reutilitzant-los novament per envasar els productes)</a:t>
            </a:r>
          </a:p>
          <a:p>
            <a:endParaRPr lang="ca-ES" b="1" dirty="0"/>
          </a:p>
          <a:p>
            <a:r>
              <a:rPr lang="ca-ES" b="1" dirty="0" err="1"/>
              <a:t>Refillable</a:t>
            </a:r>
            <a:r>
              <a:rPr lang="ca-ES" b="1" dirty="0"/>
              <a:t> </a:t>
            </a:r>
            <a:r>
              <a:rPr lang="ca-ES" dirty="0" err="1"/>
              <a:t>packaging</a:t>
            </a:r>
            <a:r>
              <a:rPr lang="ca-ES" dirty="0"/>
              <a:t> ➜ a </a:t>
            </a:r>
            <a:r>
              <a:rPr lang="ca-ES" dirty="0" err="1"/>
              <a:t>specific</a:t>
            </a:r>
            <a:r>
              <a:rPr lang="ca-ES" dirty="0"/>
              <a:t> </a:t>
            </a:r>
            <a:r>
              <a:rPr lang="ca-ES" dirty="0" err="1"/>
              <a:t>waste</a:t>
            </a:r>
            <a:r>
              <a:rPr lang="ca-ES" dirty="0"/>
              <a:t> </a:t>
            </a:r>
            <a:r>
              <a:rPr lang="ca-ES" dirty="0" err="1"/>
              <a:t>prevention</a:t>
            </a:r>
            <a:r>
              <a:rPr lang="ca-ES" dirty="0"/>
              <a:t> </a:t>
            </a:r>
            <a:r>
              <a:rPr lang="ca-ES" dirty="0" err="1"/>
              <a:t>measure</a:t>
            </a:r>
            <a:r>
              <a:rPr lang="ca-ES" dirty="0"/>
              <a:t> </a:t>
            </a:r>
            <a:r>
              <a:rPr lang="ca-ES" dirty="0" err="1"/>
              <a:t>where</a:t>
            </a:r>
            <a:r>
              <a:rPr lang="ca-ES" dirty="0"/>
              <a:t> a consumer-</a:t>
            </a:r>
            <a:r>
              <a:rPr lang="ca-ES" dirty="0" err="1"/>
              <a:t>owned</a:t>
            </a:r>
            <a:r>
              <a:rPr lang="ca-ES" dirty="0"/>
              <a:t> container is </a:t>
            </a:r>
            <a:r>
              <a:rPr lang="ca-ES" dirty="0" err="1"/>
              <a:t>designed</a:t>
            </a:r>
            <a:r>
              <a:rPr lang="ca-ES" dirty="0"/>
              <a:t> to be </a:t>
            </a:r>
            <a:r>
              <a:rPr lang="ca-ES" dirty="0" err="1"/>
              <a:t>refilled</a:t>
            </a:r>
            <a:r>
              <a:rPr lang="ca-ES" dirty="0"/>
              <a:t> </a:t>
            </a:r>
            <a:r>
              <a:rPr lang="ca-ES" dirty="0" err="1"/>
              <a:t>multiple</a:t>
            </a:r>
            <a:r>
              <a:rPr lang="ca-ES" dirty="0"/>
              <a:t> </a:t>
            </a:r>
            <a:r>
              <a:rPr lang="ca-ES" dirty="0" err="1"/>
              <a:t>times</a:t>
            </a:r>
            <a:r>
              <a:rPr lang="ca-ES" dirty="0"/>
              <a:t>. </a:t>
            </a:r>
            <a:r>
              <a:rPr lang="ca-ES" dirty="0" err="1"/>
              <a:t>While</a:t>
            </a:r>
            <a:r>
              <a:rPr lang="ca-ES" dirty="0"/>
              <a:t> </a:t>
            </a:r>
            <a:r>
              <a:rPr lang="ca-ES" dirty="0" err="1"/>
              <a:t>it</a:t>
            </a:r>
            <a:r>
              <a:rPr lang="ca-ES" dirty="0"/>
              <a:t> </a:t>
            </a:r>
            <a:r>
              <a:rPr lang="ca-ES" dirty="0" err="1"/>
              <a:t>performs</a:t>
            </a:r>
            <a:r>
              <a:rPr lang="ca-ES" dirty="0"/>
              <a:t> a </a:t>
            </a:r>
            <a:r>
              <a:rPr lang="ca-ES" dirty="0" err="1"/>
              <a:t>packaging</a:t>
            </a:r>
            <a:r>
              <a:rPr lang="ca-ES" dirty="0"/>
              <a:t> </a:t>
            </a:r>
            <a:r>
              <a:rPr lang="ca-ES" dirty="0" err="1"/>
              <a:t>function</a:t>
            </a:r>
            <a:r>
              <a:rPr lang="ca-ES" dirty="0"/>
              <a:t>, </a:t>
            </a:r>
            <a:r>
              <a:rPr lang="ca-ES" dirty="0" err="1"/>
              <a:t>such</a:t>
            </a:r>
            <a:r>
              <a:rPr lang="ca-ES" dirty="0"/>
              <a:t> a container is </a:t>
            </a:r>
            <a:r>
              <a:rPr lang="ca-ES" dirty="0" err="1"/>
              <a:t>not</a:t>
            </a:r>
            <a:r>
              <a:rPr lang="ca-ES" dirty="0"/>
              <a:t> </a:t>
            </a:r>
            <a:r>
              <a:rPr lang="ca-ES" dirty="0" err="1"/>
              <a:t>considered</a:t>
            </a:r>
            <a:r>
              <a:rPr lang="ca-ES" dirty="0"/>
              <a:t> “</a:t>
            </a:r>
            <a:r>
              <a:rPr lang="ca-ES" dirty="0" err="1"/>
              <a:t>packaging</a:t>
            </a:r>
            <a:r>
              <a:rPr lang="ca-ES" dirty="0"/>
              <a:t>” </a:t>
            </a:r>
            <a:r>
              <a:rPr lang="ca-ES" dirty="0" err="1"/>
              <a:t>but</a:t>
            </a:r>
            <a:r>
              <a:rPr lang="ca-ES" dirty="0"/>
              <a:t> </a:t>
            </a:r>
            <a:r>
              <a:rPr lang="ca-ES" dirty="0" err="1"/>
              <a:t>rather</a:t>
            </a:r>
            <a:r>
              <a:rPr lang="ca-ES" dirty="0"/>
              <a:t> a </a:t>
            </a:r>
            <a:r>
              <a:rPr lang="ca-ES" dirty="0" err="1"/>
              <a:t>product</a:t>
            </a:r>
            <a:r>
              <a:rPr lang="ca-ES" dirty="0"/>
              <a:t>, </a:t>
            </a:r>
            <a:r>
              <a:rPr lang="ca-ES" dirty="0" err="1"/>
              <a:t>since</a:t>
            </a:r>
            <a:r>
              <a:rPr lang="ca-ES" dirty="0"/>
              <a:t> </a:t>
            </a:r>
            <a:r>
              <a:rPr lang="ca-ES" dirty="0" err="1"/>
              <a:t>it</a:t>
            </a:r>
            <a:r>
              <a:rPr lang="ca-ES" dirty="0"/>
              <a:t> </a:t>
            </a:r>
            <a:r>
              <a:rPr lang="ca-ES" dirty="0" err="1"/>
              <a:t>belongs</a:t>
            </a:r>
            <a:r>
              <a:rPr lang="ca-ES" dirty="0"/>
              <a:t> to </a:t>
            </a:r>
            <a:r>
              <a:rPr lang="ca-ES" dirty="0" err="1"/>
              <a:t>the</a:t>
            </a:r>
            <a:r>
              <a:rPr lang="ca-ES" dirty="0"/>
              <a:t> consumer </a:t>
            </a:r>
            <a:r>
              <a:rPr lang="ca-ES" dirty="0" err="1"/>
              <a:t>and</a:t>
            </a:r>
            <a:r>
              <a:rPr lang="ca-ES" dirty="0"/>
              <a:t> falls </a:t>
            </a:r>
            <a:r>
              <a:rPr lang="ca-ES" dirty="0" err="1"/>
              <a:t>under</a:t>
            </a:r>
            <a:r>
              <a:rPr lang="ca-ES" dirty="0"/>
              <a:t> </a:t>
            </a:r>
            <a:r>
              <a:rPr lang="ca-ES" dirty="0" err="1"/>
              <a:t>its</a:t>
            </a:r>
            <a:r>
              <a:rPr lang="ca-ES" dirty="0"/>
              <a:t> </a:t>
            </a:r>
            <a:r>
              <a:rPr lang="ca-ES" dirty="0" err="1"/>
              <a:t>responsibility</a:t>
            </a:r>
            <a:r>
              <a:rPr lang="ca-ES" dirty="0"/>
              <a:t>. </a:t>
            </a:r>
            <a:r>
              <a:rPr lang="ca-ES" dirty="0" err="1"/>
              <a:t>It</a:t>
            </a:r>
            <a:r>
              <a:rPr lang="ca-ES" dirty="0"/>
              <a:t> </a:t>
            </a:r>
            <a:r>
              <a:rPr lang="ca-ES" dirty="0" err="1"/>
              <a:t>includes</a:t>
            </a:r>
            <a:r>
              <a:rPr lang="ca-ES" dirty="0"/>
              <a:t> </a:t>
            </a:r>
            <a:r>
              <a:rPr lang="ca-ES" dirty="0" err="1"/>
              <a:t>operations</a:t>
            </a:r>
            <a:r>
              <a:rPr lang="ca-ES" dirty="0"/>
              <a:t> </a:t>
            </a:r>
            <a:r>
              <a:rPr lang="ca-ES" dirty="0" err="1"/>
              <a:t>such</a:t>
            </a:r>
            <a:r>
              <a:rPr lang="ca-ES" dirty="0"/>
              <a:t> as </a:t>
            </a:r>
            <a:r>
              <a:rPr lang="ca-ES" dirty="0" err="1"/>
              <a:t>refill</a:t>
            </a:r>
            <a:r>
              <a:rPr lang="ca-ES" dirty="0"/>
              <a:t> on-</a:t>
            </a:r>
            <a:r>
              <a:rPr lang="ca-ES" dirty="0" err="1"/>
              <a:t>the</a:t>
            </a:r>
            <a:r>
              <a:rPr lang="ca-ES" dirty="0"/>
              <a:t>-</a:t>
            </a:r>
            <a:r>
              <a:rPr lang="ca-ES" dirty="0" err="1"/>
              <a:t>go</a:t>
            </a:r>
            <a:r>
              <a:rPr lang="ca-ES" dirty="0"/>
              <a:t> (</a:t>
            </a:r>
            <a:r>
              <a:rPr lang="ca-ES" dirty="0" err="1"/>
              <a:t>i.e</a:t>
            </a:r>
            <a:r>
              <a:rPr lang="ca-ES" dirty="0"/>
              <a:t>. fill </a:t>
            </a:r>
            <a:r>
              <a:rPr lang="ca-ES" dirty="0" err="1"/>
              <a:t>your</a:t>
            </a:r>
            <a:r>
              <a:rPr lang="ca-ES" dirty="0"/>
              <a:t> container in a restaurant or </a:t>
            </a:r>
            <a:r>
              <a:rPr lang="ca-ES" dirty="0" err="1"/>
              <a:t>shop</a:t>
            </a:r>
            <a:r>
              <a:rPr lang="ca-ES" dirty="0"/>
              <a:t>, or </a:t>
            </a:r>
            <a:r>
              <a:rPr lang="ca-ES" dirty="0" err="1"/>
              <a:t>refill</a:t>
            </a:r>
            <a:r>
              <a:rPr lang="ca-ES" dirty="0"/>
              <a:t> </a:t>
            </a:r>
            <a:r>
              <a:rPr lang="ca-ES" dirty="0" err="1"/>
              <a:t>your</a:t>
            </a:r>
            <a:r>
              <a:rPr lang="ca-ES" dirty="0"/>
              <a:t> </a:t>
            </a:r>
            <a:r>
              <a:rPr lang="ca-ES" dirty="0" err="1"/>
              <a:t>water</a:t>
            </a:r>
            <a:r>
              <a:rPr lang="ca-ES" dirty="0"/>
              <a:t> </a:t>
            </a:r>
            <a:r>
              <a:rPr lang="ca-ES" dirty="0" err="1"/>
              <a:t>bottle</a:t>
            </a:r>
            <a:r>
              <a:rPr lang="ca-ES" dirty="0"/>
              <a:t> in a </a:t>
            </a:r>
            <a:r>
              <a:rPr lang="ca-ES" dirty="0" err="1"/>
              <a:t>public</a:t>
            </a:r>
            <a:r>
              <a:rPr lang="ca-ES" dirty="0"/>
              <a:t> </a:t>
            </a:r>
            <a:r>
              <a:rPr lang="ca-ES" dirty="0" err="1"/>
              <a:t>fountain</a:t>
            </a:r>
            <a:r>
              <a:rPr lang="ca-ES" dirty="0"/>
              <a:t>) </a:t>
            </a:r>
            <a:r>
              <a:rPr lang="ca-ES" dirty="0" err="1"/>
              <a:t>and</a:t>
            </a:r>
            <a:r>
              <a:rPr lang="ca-ES" dirty="0"/>
              <a:t> </a:t>
            </a:r>
            <a:r>
              <a:rPr lang="ca-ES" dirty="0" err="1"/>
              <a:t>refill</a:t>
            </a:r>
            <a:r>
              <a:rPr lang="ca-ES" dirty="0"/>
              <a:t> </a:t>
            </a:r>
            <a:r>
              <a:rPr lang="ca-ES" dirty="0" err="1"/>
              <a:t>at</a:t>
            </a:r>
            <a:r>
              <a:rPr lang="ca-ES" dirty="0"/>
              <a:t> home (</a:t>
            </a:r>
            <a:r>
              <a:rPr lang="ca-ES" dirty="0" err="1"/>
              <a:t>i.e</a:t>
            </a:r>
            <a:r>
              <a:rPr lang="ca-ES" dirty="0"/>
              <a:t>. </a:t>
            </a:r>
            <a:r>
              <a:rPr lang="ca-ES" dirty="0" err="1"/>
              <a:t>from</a:t>
            </a:r>
            <a:r>
              <a:rPr lang="ca-ES" dirty="0"/>
              <a:t> </a:t>
            </a:r>
            <a:r>
              <a:rPr lang="ca-ES" dirty="0" err="1"/>
              <a:t>concentrates</a:t>
            </a:r>
            <a:r>
              <a:rPr lang="ca-ES" dirty="0"/>
              <a:t> </a:t>
            </a:r>
            <a:r>
              <a:rPr lang="ca-ES" dirty="0" err="1"/>
              <a:t>such</a:t>
            </a:r>
            <a:r>
              <a:rPr lang="ca-ES" dirty="0"/>
              <a:t> as </a:t>
            </a:r>
            <a:r>
              <a:rPr lang="ca-ES" dirty="0" err="1"/>
              <a:t>SodaStream</a:t>
            </a:r>
            <a:r>
              <a:rPr lang="ca-ES" dirty="0"/>
              <a:t>).</a:t>
            </a:r>
          </a:p>
          <a:p>
            <a:r>
              <a:rPr lang="ca-ES" b="1" dirty="0" err="1"/>
              <a:t>Reusable</a:t>
            </a:r>
            <a:r>
              <a:rPr lang="ca-ES" dirty="0"/>
              <a:t> </a:t>
            </a:r>
            <a:r>
              <a:rPr lang="ca-ES" dirty="0" err="1"/>
              <a:t>packaging</a:t>
            </a:r>
            <a:r>
              <a:rPr lang="ca-ES" dirty="0"/>
              <a:t> ➜ </a:t>
            </a:r>
            <a:r>
              <a:rPr lang="ca-ES" dirty="0" err="1"/>
              <a:t>packaging</a:t>
            </a:r>
            <a:r>
              <a:rPr lang="ca-ES" dirty="0"/>
              <a:t> </a:t>
            </a:r>
            <a:r>
              <a:rPr lang="ca-ES" dirty="0" err="1"/>
              <a:t>which</a:t>
            </a:r>
            <a:r>
              <a:rPr lang="ca-ES" dirty="0"/>
              <a:t> has </a:t>
            </a:r>
            <a:r>
              <a:rPr lang="ca-ES" dirty="0" err="1"/>
              <a:t>been</a:t>
            </a:r>
            <a:r>
              <a:rPr lang="ca-ES" dirty="0"/>
              <a:t> </a:t>
            </a:r>
            <a:r>
              <a:rPr lang="ca-ES" dirty="0" err="1"/>
              <a:t>conceived</a:t>
            </a:r>
            <a:r>
              <a:rPr lang="ca-ES" dirty="0"/>
              <a:t>, </a:t>
            </a:r>
            <a:r>
              <a:rPr lang="ca-ES" dirty="0" err="1"/>
              <a:t>designed</a:t>
            </a:r>
            <a:r>
              <a:rPr lang="ca-ES" dirty="0"/>
              <a:t>, </a:t>
            </a:r>
            <a:r>
              <a:rPr lang="ca-ES" dirty="0" err="1"/>
              <a:t>and</a:t>
            </a:r>
            <a:r>
              <a:rPr lang="ca-ES" dirty="0"/>
              <a:t> </a:t>
            </a:r>
            <a:r>
              <a:rPr lang="ca-ES" dirty="0" err="1"/>
              <a:t>placed</a:t>
            </a:r>
            <a:r>
              <a:rPr lang="ca-ES" dirty="0"/>
              <a:t> on </a:t>
            </a:r>
            <a:r>
              <a:rPr lang="ca-ES" dirty="0" err="1"/>
              <a:t>the</a:t>
            </a:r>
            <a:r>
              <a:rPr lang="ca-ES" dirty="0"/>
              <a:t> </a:t>
            </a:r>
            <a:r>
              <a:rPr lang="ca-ES" dirty="0" err="1"/>
              <a:t>market</a:t>
            </a:r>
            <a:r>
              <a:rPr lang="ca-ES" dirty="0"/>
              <a:t> to </a:t>
            </a:r>
            <a:r>
              <a:rPr lang="ca-ES" dirty="0" err="1"/>
              <a:t>accomplish</a:t>
            </a:r>
            <a:r>
              <a:rPr lang="ca-ES" dirty="0"/>
              <a:t>, </a:t>
            </a:r>
            <a:r>
              <a:rPr lang="ca-ES" dirty="0" err="1"/>
              <a:t>within</a:t>
            </a:r>
            <a:r>
              <a:rPr lang="ca-ES" dirty="0"/>
              <a:t> </a:t>
            </a:r>
            <a:r>
              <a:rPr lang="ca-ES" dirty="0" err="1"/>
              <a:t>its</a:t>
            </a:r>
            <a:r>
              <a:rPr lang="ca-ES" dirty="0"/>
              <a:t> </a:t>
            </a:r>
            <a:r>
              <a:rPr lang="ca-ES" dirty="0" err="1"/>
              <a:t>lifecycle</a:t>
            </a:r>
            <a:r>
              <a:rPr lang="ca-ES" dirty="0"/>
              <a:t>, as </a:t>
            </a:r>
            <a:r>
              <a:rPr lang="ca-ES" dirty="0" err="1"/>
              <a:t>many</a:t>
            </a:r>
            <a:r>
              <a:rPr lang="ca-ES" dirty="0"/>
              <a:t> trips or </a:t>
            </a:r>
            <a:r>
              <a:rPr lang="ca-ES" dirty="0" err="1"/>
              <a:t>rotations</a:t>
            </a:r>
            <a:r>
              <a:rPr lang="ca-ES" dirty="0"/>
              <a:t> as possible in a </a:t>
            </a:r>
            <a:r>
              <a:rPr lang="ca-ES" dirty="0" err="1"/>
              <a:t>system</a:t>
            </a:r>
            <a:r>
              <a:rPr lang="ca-ES" dirty="0"/>
              <a:t> for </a:t>
            </a:r>
            <a:r>
              <a:rPr lang="ca-ES" dirty="0" err="1"/>
              <a:t>reuse</a:t>
            </a:r>
            <a:r>
              <a:rPr lang="ca-ES" dirty="0"/>
              <a:t>; </a:t>
            </a:r>
            <a:r>
              <a:rPr lang="ca-ES" dirty="0" err="1"/>
              <a:t>and</a:t>
            </a:r>
            <a:r>
              <a:rPr lang="ca-ES" dirty="0"/>
              <a:t> </a:t>
            </a:r>
            <a:r>
              <a:rPr lang="ca-ES" dirty="0" err="1"/>
              <a:t>whose</a:t>
            </a:r>
            <a:r>
              <a:rPr lang="ca-ES" dirty="0"/>
              <a:t> actual </a:t>
            </a:r>
            <a:r>
              <a:rPr lang="ca-ES" dirty="0" err="1"/>
              <a:t>return</a:t>
            </a:r>
            <a:r>
              <a:rPr lang="ca-ES" dirty="0"/>
              <a:t> </a:t>
            </a:r>
            <a:r>
              <a:rPr lang="ca-ES" dirty="0" err="1"/>
              <a:t>and</a:t>
            </a:r>
            <a:r>
              <a:rPr lang="ca-ES" dirty="0"/>
              <a:t> </a:t>
            </a:r>
            <a:r>
              <a:rPr lang="ca-ES" dirty="0" err="1"/>
              <a:t>reuse</a:t>
            </a:r>
            <a:r>
              <a:rPr lang="ca-ES" dirty="0"/>
              <a:t> is </a:t>
            </a:r>
            <a:r>
              <a:rPr lang="ca-ES" dirty="0" err="1"/>
              <a:t>made</a:t>
            </a:r>
            <a:r>
              <a:rPr lang="ca-ES" dirty="0"/>
              <a:t> possible </a:t>
            </a:r>
            <a:r>
              <a:rPr lang="ca-ES" dirty="0" err="1"/>
              <a:t>by</a:t>
            </a:r>
            <a:r>
              <a:rPr lang="ca-ES" dirty="0"/>
              <a:t> </a:t>
            </a:r>
            <a:r>
              <a:rPr lang="ca-ES" dirty="0" err="1"/>
              <a:t>adequate</a:t>
            </a:r>
            <a:r>
              <a:rPr lang="ca-ES" dirty="0"/>
              <a:t> logistics </a:t>
            </a:r>
            <a:r>
              <a:rPr lang="ca-ES" dirty="0" err="1"/>
              <a:t>and</a:t>
            </a:r>
            <a:r>
              <a:rPr lang="ca-ES" dirty="0"/>
              <a:t> </a:t>
            </a:r>
            <a:r>
              <a:rPr lang="ca-ES" dirty="0" err="1"/>
              <a:t>promoted</a:t>
            </a:r>
            <a:r>
              <a:rPr lang="ca-ES" dirty="0"/>
              <a:t> </a:t>
            </a:r>
            <a:r>
              <a:rPr lang="ca-ES" dirty="0" err="1"/>
              <a:t>by</a:t>
            </a:r>
            <a:r>
              <a:rPr lang="ca-ES" dirty="0"/>
              <a:t> </a:t>
            </a:r>
            <a:r>
              <a:rPr lang="ca-ES" dirty="0" err="1"/>
              <a:t>suitable</a:t>
            </a:r>
            <a:r>
              <a:rPr lang="ca-ES" dirty="0"/>
              <a:t> </a:t>
            </a:r>
            <a:r>
              <a:rPr lang="ca-ES" dirty="0" err="1"/>
              <a:t>incentive</a:t>
            </a:r>
            <a:r>
              <a:rPr lang="ca-ES" dirty="0"/>
              <a:t> </a:t>
            </a:r>
            <a:r>
              <a:rPr lang="ca-ES" dirty="0" err="1"/>
              <a:t>systems</a:t>
            </a:r>
            <a:r>
              <a:rPr lang="ca-ES" dirty="0"/>
              <a:t> (</a:t>
            </a:r>
            <a:r>
              <a:rPr lang="ca-ES" dirty="0" err="1"/>
              <a:t>see</a:t>
            </a:r>
            <a:r>
              <a:rPr lang="ca-ES" dirty="0"/>
              <a:t> 4. RSVP - </a:t>
            </a:r>
            <a:r>
              <a:rPr lang="ca-ES" dirty="0" err="1"/>
              <a:t>Blueprint</a:t>
            </a:r>
            <a:r>
              <a:rPr lang="ca-ES" dirty="0"/>
              <a:t> for </a:t>
            </a:r>
            <a:r>
              <a:rPr lang="ca-ES" dirty="0" err="1"/>
              <a:t>harmonising</a:t>
            </a:r>
            <a:r>
              <a:rPr lang="ca-ES" dirty="0"/>
              <a:t> </a:t>
            </a:r>
            <a:r>
              <a:rPr lang="ca-ES" dirty="0" err="1"/>
              <a:t>the</a:t>
            </a:r>
            <a:r>
              <a:rPr lang="ca-ES" dirty="0"/>
              <a:t> </a:t>
            </a:r>
            <a:r>
              <a:rPr lang="ca-ES" dirty="0" err="1"/>
              <a:t>implementation</a:t>
            </a:r>
            <a:r>
              <a:rPr lang="ca-ES" dirty="0"/>
              <a:t> of </a:t>
            </a:r>
            <a:r>
              <a:rPr lang="ca-ES" dirty="0" err="1"/>
              <a:t>takeaway</a:t>
            </a:r>
            <a:r>
              <a:rPr lang="ca-ES" dirty="0"/>
              <a:t> </a:t>
            </a:r>
            <a:r>
              <a:rPr lang="ca-ES" dirty="0" err="1"/>
              <a:t>food</a:t>
            </a:r>
            <a:r>
              <a:rPr lang="ca-ES" dirty="0"/>
              <a:t> </a:t>
            </a:r>
            <a:r>
              <a:rPr lang="ca-ES" dirty="0" err="1"/>
              <a:t>and</a:t>
            </a:r>
            <a:r>
              <a:rPr lang="ca-ES" dirty="0"/>
              <a:t> </a:t>
            </a:r>
            <a:r>
              <a:rPr lang="ca-ES" dirty="0" err="1"/>
              <a:t>drinks</a:t>
            </a:r>
            <a:r>
              <a:rPr lang="ca-ES" dirty="0"/>
              <a:t> </a:t>
            </a:r>
            <a:r>
              <a:rPr lang="ca-ES" dirty="0" err="1"/>
              <a:t>packaging</a:t>
            </a:r>
            <a:r>
              <a:rPr lang="ca-ES" dirty="0"/>
              <a:t> </a:t>
            </a:r>
            <a:r>
              <a:rPr lang="ca-ES" dirty="0" err="1"/>
              <a:t>systems</a:t>
            </a:r>
            <a:r>
              <a:rPr lang="ca-ES" dirty="0"/>
              <a:t> for </a:t>
            </a:r>
            <a:r>
              <a:rPr lang="ca-ES" dirty="0" err="1"/>
              <a:t>reuse</a:t>
            </a:r>
            <a:r>
              <a:rPr lang="ca-ES" dirty="0"/>
              <a:t> in Europe - </a:t>
            </a:r>
            <a:r>
              <a:rPr lang="ca-ES" dirty="0" err="1"/>
              <a:t>October</a:t>
            </a:r>
            <a:r>
              <a:rPr lang="ca-ES" dirty="0"/>
              <a:t> 2023 6/14 </a:t>
            </a:r>
            <a:r>
              <a:rPr lang="ca-ES" dirty="0" err="1"/>
              <a:t>Effectiveness</a:t>
            </a:r>
            <a:r>
              <a:rPr lang="ca-ES" dirty="0"/>
              <a:t> </a:t>
            </a:r>
            <a:r>
              <a:rPr lang="ca-ES" dirty="0" err="1"/>
              <a:t>below</a:t>
            </a:r>
            <a:r>
              <a:rPr lang="ca-ES" dirty="0"/>
              <a:t> for </a:t>
            </a:r>
            <a:r>
              <a:rPr lang="ca-ES" dirty="0" err="1"/>
              <a:t>more</a:t>
            </a:r>
            <a:r>
              <a:rPr lang="ca-ES" dirty="0"/>
              <a:t> </a:t>
            </a:r>
            <a:r>
              <a:rPr lang="ca-ES" dirty="0" err="1"/>
              <a:t>details</a:t>
            </a:r>
            <a:r>
              <a:rPr lang="ca-ES" dirty="0"/>
              <a:t> on performance </a:t>
            </a:r>
            <a:r>
              <a:rPr lang="ca-ES" dirty="0" err="1"/>
              <a:t>and</a:t>
            </a:r>
            <a:r>
              <a:rPr lang="ca-ES" dirty="0"/>
              <a:t> incentives). </a:t>
            </a:r>
            <a:r>
              <a:rPr lang="ca-ES" dirty="0" err="1"/>
              <a:t>The</a:t>
            </a:r>
            <a:r>
              <a:rPr lang="ca-ES" dirty="0"/>
              <a:t> </a:t>
            </a:r>
            <a:r>
              <a:rPr lang="ca-ES" dirty="0" err="1"/>
              <a:t>ownership</a:t>
            </a:r>
            <a:r>
              <a:rPr lang="ca-ES" dirty="0"/>
              <a:t> of </a:t>
            </a:r>
            <a:r>
              <a:rPr lang="ca-ES" dirty="0" err="1"/>
              <a:t>the</a:t>
            </a:r>
            <a:r>
              <a:rPr lang="ca-ES" dirty="0"/>
              <a:t> </a:t>
            </a:r>
            <a:r>
              <a:rPr lang="ca-ES" dirty="0" err="1"/>
              <a:t>packaging</a:t>
            </a:r>
            <a:r>
              <a:rPr lang="ca-ES" dirty="0"/>
              <a:t> lies </a:t>
            </a:r>
            <a:r>
              <a:rPr lang="ca-ES" dirty="0" err="1"/>
              <a:t>with</a:t>
            </a:r>
            <a:r>
              <a:rPr lang="ca-ES" dirty="0"/>
              <a:t> a </a:t>
            </a:r>
            <a:r>
              <a:rPr lang="ca-ES" dirty="0" err="1"/>
              <a:t>third-party</a:t>
            </a:r>
            <a:r>
              <a:rPr lang="ca-ES" dirty="0"/>
              <a:t> actor </a:t>
            </a:r>
            <a:r>
              <a:rPr lang="ca-ES" dirty="0" err="1"/>
              <a:t>such</a:t>
            </a:r>
            <a:r>
              <a:rPr lang="ca-ES" dirty="0"/>
              <a:t> as a </a:t>
            </a:r>
            <a:r>
              <a:rPr lang="ca-ES" dirty="0" err="1"/>
              <a:t>reuse</a:t>
            </a:r>
            <a:r>
              <a:rPr lang="ca-ES" dirty="0"/>
              <a:t> </a:t>
            </a:r>
            <a:r>
              <a:rPr lang="ca-ES" dirty="0" err="1"/>
              <a:t>system</a:t>
            </a:r>
            <a:r>
              <a:rPr lang="ca-ES" dirty="0"/>
              <a:t> </a:t>
            </a:r>
            <a:r>
              <a:rPr lang="ca-ES" dirty="0" err="1"/>
              <a:t>operator</a:t>
            </a:r>
            <a:r>
              <a:rPr lang="ca-ES" dirty="0"/>
              <a:t>, a pool </a:t>
            </a:r>
            <a:r>
              <a:rPr lang="ca-ES" dirty="0" err="1"/>
              <a:t>system</a:t>
            </a:r>
            <a:r>
              <a:rPr lang="ca-ES" dirty="0"/>
              <a:t>, or </a:t>
            </a:r>
            <a:r>
              <a:rPr lang="ca-ES" dirty="0" err="1"/>
              <a:t>the</a:t>
            </a:r>
            <a:r>
              <a:rPr lang="ca-ES" dirty="0"/>
              <a:t> </a:t>
            </a:r>
            <a:r>
              <a:rPr lang="ca-ES" dirty="0" err="1"/>
              <a:t>producers</a:t>
            </a:r>
            <a:r>
              <a:rPr lang="ca-ES" dirty="0"/>
              <a:t> </a:t>
            </a:r>
            <a:r>
              <a:rPr lang="ca-ES" dirty="0" err="1"/>
              <a:t>themselves</a:t>
            </a:r>
            <a:r>
              <a:rPr lang="ca-ES" dirty="0"/>
              <a:t>. </a:t>
            </a:r>
          </a:p>
          <a:p>
            <a:r>
              <a:rPr lang="ca-ES" dirty="0"/>
              <a:t> </a:t>
            </a:r>
          </a:p>
          <a:p>
            <a:r>
              <a:rPr lang="ca-ES" dirty="0"/>
              <a:t>Systems for </a:t>
            </a:r>
            <a:r>
              <a:rPr lang="ca-ES" dirty="0" err="1"/>
              <a:t>reuse</a:t>
            </a:r>
            <a:r>
              <a:rPr lang="ca-ES" dirty="0"/>
              <a:t> ➜ </a:t>
            </a:r>
            <a:r>
              <a:rPr lang="ca-ES" dirty="0" err="1"/>
              <a:t>organisational</a:t>
            </a:r>
            <a:r>
              <a:rPr lang="ca-ES" dirty="0"/>
              <a:t>, </a:t>
            </a:r>
            <a:r>
              <a:rPr lang="ca-ES" dirty="0" err="1"/>
              <a:t>technical</a:t>
            </a:r>
            <a:r>
              <a:rPr lang="ca-ES" dirty="0"/>
              <a:t> </a:t>
            </a:r>
            <a:r>
              <a:rPr lang="ca-ES" dirty="0" err="1"/>
              <a:t>and</a:t>
            </a:r>
            <a:r>
              <a:rPr lang="ca-ES" dirty="0"/>
              <a:t>/or </a:t>
            </a:r>
            <a:r>
              <a:rPr lang="ca-ES" dirty="0" err="1"/>
              <a:t>financial</a:t>
            </a:r>
            <a:r>
              <a:rPr lang="ca-ES" dirty="0"/>
              <a:t> </a:t>
            </a:r>
            <a:r>
              <a:rPr lang="ca-ES" dirty="0" err="1"/>
              <a:t>arrangements</a:t>
            </a:r>
            <a:r>
              <a:rPr lang="ca-ES" dirty="0"/>
              <a:t>, </a:t>
            </a:r>
            <a:r>
              <a:rPr lang="ca-ES" dirty="0" err="1"/>
              <a:t>together</a:t>
            </a:r>
            <a:r>
              <a:rPr lang="ca-ES" dirty="0"/>
              <a:t> </a:t>
            </a:r>
            <a:r>
              <a:rPr lang="ca-ES" dirty="0" err="1"/>
              <a:t>with</a:t>
            </a:r>
            <a:r>
              <a:rPr lang="ca-ES" dirty="0"/>
              <a:t> incentives, </a:t>
            </a:r>
            <a:r>
              <a:rPr lang="ca-ES" dirty="0" err="1"/>
              <a:t>that</a:t>
            </a:r>
            <a:r>
              <a:rPr lang="ca-ES" dirty="0"/>
              <a:t> </a:t>
            </a:r>
            <a:r>
              <a:rPr lang="ca-ES" dirty="0" err="1"/>
              <a:t>enable</a:t>
            </a:r>
            <a:r>
              <a:rPr lang="ca-ES" dirty="0"/>
              <a:t> </a:t>
            </a:r>
            <a:r>
              <a:rPr lang="ca-ES" dirty="0" err="1"/>
              <a:t>the</a:t>
            </a:r>
            <a:r>
              <a:rPr lang="ca-ES" dirty="0"/>
              <a:t> </a:t>
            </a:r>
            <a:r>
              <a:rPr lang="ca-ES" dirty="0" err="1"/>
              <a:t>reuse</a:t>
            </a:r>
            <a:r>
              <a:rPr lang="ca-ES" dirty="0"/>
              <a:t> of </a:t>
            </a:r>
            <a:r>
              <a:rPr lang="ca-ES" dirty="0" err="1"/>
              <a:t>packaging</a:t>
            </a:r>
            <a:r>
              <a:rPr lang="ca-ES" dirty="0"/>
              <a:t>. </a:t>
            </a:r>
            <a:r>
              <a:rPr lang="ca-ES" dirty="0" err="1"/>
              <a:t>sddr</a:t>
            </a:r>
            <a:endParaRPr lang="ca-ES" dirty="0"/>
          </a:p>
          <a:p>
            <a:r>
              <a:rPr lang="ca-ES" dirty="0"/>
              <a:t> </a:t>
            </a:r>
          </a:p>
          <a:p>
            <a:r>
              <a:rPr lang="ca-ES" dirty="0" err="1"/>
              <a:t>Packaging</a:t>
            </a:r>
            <a:r>
              <a:rPr lang="ca-ES" dirty="0"/>
              <a:t> </a:t>
            </a:r>
            <a:r>
              <a:rPr lang="ca-ES" dirty="0" err="1"/>
              <a:t>reuse</a:t>
            </a:r>
            <a:r>
              <a:rPr lang="ca-ES" dirty="0"/>
              <a:t> </a:t>
            </a:r>
            <a:r>
              <a:rPr lang="ca-ES" dirty="0" err="1"/>
              <a:t>systems</a:t>
            </a:r>
            <a:r>
              <a:rPr lang="ca-ES" dirty="0"/>
              <a:t> </a:t>
            </a:r>
            <a:r>
              <a:rPr lang="ca-ES" dirty="0" err="1"/>
              <a:t>allow</a:t>
            </a:r>
            <a:r>
              <a:rPr lang="ca-ES" dirty="0"/>
              <a:t> us to break </a:t>
            </a:r>
            <a:r>
              <a:rPr lang="ca-ES" dirty="0" err="1"/>
              <a:t>free</a:t>
            </a:r>
            <a:r>
              <a:rPr lang="ca-ES" dirty="0"/>
              <a:t> </a:t>
            </a:r>
            <a:r>
              <a:rPr lang="ca-ES" dirty="0" err="1"/>
              <a:t>from</a:t>
            </a:r>
            <a:r>
              <a:rPr lang="ca-ES" dirty="0"/>
              <a:t> </a:t>
            </a:r>
            <a:r>
              <a:rPr lang="ca-ES" dirty="0" err="1"/>
              <a:t>the</a:t>
            </a:r>
            <a:r>
              <a:rPr lang="ca-ES" dirty="0"/>
              <a:t> </a:t>
            </a:r>
            <a:r>
              <a:rPr lang="ca-ES" dirty="0" err="1"/>
              <a:t>conventional</a:t>
            </a:r>
            <a:r>
              <a:rPr lang="ca-ES" dirty="0"/>
              <a:t> linear model of </a:t>
            </a:r>
            <a:r>
              <a:rPr lang="ca-ES" dirty="0" err="1"/>
              <a:t>producing</a:t>
            </a:r>
            <a:r>
              <a:rPr lang="ca-ES" dirty="0"/>
              <a:t>, </a:t>
            </a:r>
            <a:r>
              <a:rPr lang="ca-ES" dirty="0" err="1"/>
              <a:t>using</a:t>
            </a:r>
            <a:r>
              <a:rPr lang="ca-ES" dirty="0"/>
              <a:t>, </a:t>
            </a:r>
            <a:r>
              <a:rPr lang="ca-ES" dirty="0" err="1"/>
              <a:t>and</a:t>
            </a:r>
            <a:r>
              <a:rPr lang="ca-ES" dirty="0"/>
              <a:t> </a:t>
            </a:r>
            <a:r>
              <a:rPr lang="ca-ES" dirty="0" err="1"/>
              <a:t>discarding</a:t>
            </a:r>
            <a:r>
              <a:rPr lang="ca-ES" dirty="0"/>
              <a:t>. </a:t>
            </a:r>
          </a:p>
          <a:p>
            <a:r>
              <a:rPr lang="ca-ES" dirty="0" err="1"/>
              <a:t>Adopting</a:t>
            </a:r>
            <a:r>
              <a:rPr lang="ca-ES" dirty="0"/>
              <a:t> </a:t>
            </a:r>
            <a:r>
              <a:rPr lang="ca-ES" dirty="0" err="1"/>
              <a:t>reusable</a:t>
            </a:r>
            <a:r>
              <a:rPr lang="ca-ES" dirty="0"/>
              <a:t> </a:t>
            </a:r>
            <a:r>
              <a:rPr lang="ca-ES" dirty="0" err="1"/>
              <a:t>packaging</a:t>
            </a:r>
            <a:r>
              <a:rPr lang="ca-ES" dirty="0"/>
              <a:t> </a:t>
            </a:r>
            <a:r>
              <a:rPr lang="ca-ES" dirty="0" err="1"/>
              <a:t>systems</a:t>
            </a:r>
            <a:r>
              <a:rPr lang="ca-ES" dirty="0"/>
              <a:t> — </a:t>
            </a:r>
            <a:r>
              <a:rPr lang="ca-ES" dirty="0" err="1"/>
              <a:t>where</a:t>
            </a:r>
            <a:r>
              <a:rPr lang="ca-ES" dirty="0"/>
              <a:t> </a:t>
            </a:r>
            <a:r>
              <a:rPr lang="ca-ES" dirty="0" err="1"/>
              <a:t>packaging</a:t>
            </a:r>
            <a:r>
              <a:rPr lang="ca-ES" dirty="0"/>
              <a:t> </a:t>
            </a:r>
            <a:r>
              <a:rPr lang="ca-ES" dirty="0" err="1"/>
              <a:t>like</a:t>
            </a:r>
            <a:r>
              <a:rPr lang="ca-ES" dirty="0"/>
              <a:t> a cup, </a:t>
            </a:r>
            <a:r>
              <a:rPr lang="ca-ES" dirty="0" err="1"/>
              <a:t>food</a:t>
            </a:r>
            <a:r>
              <a:rPr lang="ca-ES" dirty="0"/>
              <a:t> container, or </a:t>
            </a:r>
            <a:r>
              <a:rPr lang="ca-ES" dirty="0" err="1"/>
              <a:t>bottle</a:t>
            </a:r>
            <a:r>
              <a:rPr lang="ca-ES" dirty="0"/>
              <a:t> is </a:t>
            </a:r>
            <a:r>
              <a:rPr lang="ca-ES" dirty="0" err="1"/>
              <a:t>conceived</a:t>
            </a:r>
            <a:r>
              <a:rPr lang="ca-ES" dirty="0"/>
              <a:t>, </a:t>
            </a:r>
            <a:r>
              <a:rPr lang="ca-ES" dirty="0" err="1"/>
              <a:t>designed</a:t>
            </a:r>
            <a:r>
              <a:rPr lang="ca-ES" dirty="0"/>
              <a:t>, </a:t>
            </a:r>
            <a:r>
              <a:rPr lang="ca-ES" dirty="0" err="1"/>
              <a:t>and</a:t>
            </a:r>
            <a:r>
              <a:rPr lang="ca-ES" dirty="0"/>
              <a:t> </a:t>
            </a:r>
            <a:r>
              <a:rPr lang="ca-ES" dirty="0" err="1"/>
              <a:t>placed</a:t>
            </a:r>
            <a:r>
              <a:rPr lang="ca-ES" dirty="0"/>
              <a:t> on </a:t>
            </a:r>
            <a:r>
              <a:rPr lang="ca-ES" dirty="0" err="1"/>
              <a:t>the</a:t>
            </a:r>
            <a:r>
              <a:rPr lang="ca-ES" dirty="0"/>
              <a:t> </a:t>
            </a:r>
            <a:r>
              <a:rPr lang="ca-ES" dirty="0" err="1"/>
              <a:t>market</a:t>
            </a:r>
            <a:r>
              <a:rPr lang="ca-ES" dirty="0"/>
              <a:t> </a:t>
            </a:r>
            <a:r>
              <a:rPr lang="ca-ES" dirty="0" err="1"/>
              <a:t>with</a:t>
            </a:r>
            <a:r>
              <a:rPr lang="ca-ES" dirty="0"/>
              <a:t> </a:t>
            </a:r>
            <a:r>
              <a:rPr lang="ca-ES" dirty="0" err="1"/>
              <a:t>mechanisms</a:t>
            </a:r>
            <a:r>
              <a:rPr lang="ca-ES" dirty="0"/>
              <a:t> to </a:t>
            </a:r>
            <a:r>
              <a:rPr lang="ca-ES" dirty="0" err="1"/>
              <a:t>ensure</a:t>
            </a:r>
            <a:r>
              <a:rPr lang="ca-ES" dirty="0"/>
              <a:t> </a:t>
            </a:r>
            <a:r>
              <a:rPr lang="ca-ES" dirty="0" err="1"/>
              <a:t>it</a:t>
            </a:r>
            <a:r>
              <a:rPr lang="ca-ES" dirty="0"/>
              <a:t> is </a:t>
            </a:r>
            <a:r>
              <a:rPr lang="ca-ES" dirty="0" err="1"/>
              <a:t>used</a:t>
            </a:r>
            <a:r>
              <a:rPr lang="ca-ES" dirty="0"/>
              <a:t> </a:t>
            </a:r>
            <a:r>
              <a:rPr lang="ca-ES" dirty="0" err="1"/>
              <a:t>many</a:t>
            </a:r>
            <a:r>
              <a:rPr lang="ca-ES" dirty="0"/>
              <a:t> </a:t>
            </a:r>
            <a:r>
              <a:rPr lang="ca-ES" dirty="0" err="1"/>
              <a:t>times</a:t>
            </a:r>
            <a:r>
              <a:rPr lang="ca-ES" dirty="0"/>
              <a:t> </a:t>
            </a:r>
            <a:r>
              <a:rPr lang="ca-ES" dirty="0" err="1"/>
              <a:t>by</a:t>
            </a:r>
            <a:r>
              <a:rPr lang="ca-ES" dirty="0"/>
              <a:t> consumers </a:t>
            </a:r>
            <a:r>
              <a:rPr lang="ca-ES" dirty="0" err="1"/>
              <a:t>instead</a:t>
            </a:r>
            <a:r>
              <a:rPr lang="ca-ES" dirty="0"/>
              <a:t> of just </a:t>
            </a:r>
            <a:r>
              <a:rPr lang="ca-ES" dirty="0" err="1"/>
              <a:t>once</a:t>
            </a:r>
            <a:r>
              <a:rPr lang="ca-ES" dirty="0"/>
              <a:t> — can </a:t>
            </a:r>
            <a:r>
              <a:rPr lang="ca-ES" dirty="0" err="1"/>
              <a:t>reduce</a:t>
            </a:r>
            <a:r>
              <a:rPr lang="ca-ES" dirty="0"/>
              <a:t> </a:t>
            </a:r>
            <a:r>
              <a:rPr lang="ca-ES" dirty="0" err="1"/>
              <a:t>the</a:t>
            </a:r>
            <a:r>
              <a:rPr lang="ca-ES" dirty="0"/>
              <a:t> </a:t>
            </a:r>
            <a:r>
              <a:rPr lang="ca-ES" dirty="0" err="1"/>
              <a:t>consumption</a:t>
            </a:r>
            <a:r>
              <a:rPr lang="ca-ES" dirty="0"/>
              <a:t> of </a:t>
            </a:r>
            <a:r>
              <a:rPr lang="ca-ES" dirty="0" err="1"/>
              <a:t>virgin</a:t>
            </a:r>
            <a:r>
              <a:rPr lang="ca-ES" dirty="0"/>
              <a:t> materials, </a:t>
            </a:r>
            <a:r>
              <a:rPr lang="ca-ES" dirty="0" err="1"/>
              <a:t>and</a:t>
            </a:r>
            <a:r>
              <a:rPr lang="ca-ES" dirty="0"/>
              <a:t> </a:t>
            </a:r>
            <a:r>
              <a:rPr lang="ca-ES" dirty="0" err="1"/>
              <a:t>it</a:t>
            </a:r>
            <a:r>
              <a:rPr lang="ca-ES" dirty="0"/>
              <a:t> has </a:t>
            </a:r>
            <a:r>
              <a:rPr lang="ca-ES" dirty="0" err="1"/>
              <a:t>the</a:t>
            </a:r>
            <a:r>
              <a:rPr lang="ca-ES" dirty="0"/>
              <a:t> </a:t>
            </a:r>
            <a:r>
              <a:rPr lang="ca-ES" dirty="0" err="1"/>
              <a:t>potential</a:t>
            </a:r>
            <a:r>
              <a:rPr lang="ca-ES" dirty="0"/>
              <a:t> to </a:t>
            </a:r>
            <a:r>
              <a:rPr lang="ca-ES" dirty="0" err="1"/>
              <a:t>reduce</a:t>
            </a:r>
            <a:r>
              <a:rPr lang="ca-ES" dirty="0"/>
              <a:t> GHG emissions for most </a:t>
            </a:r>
            <a:r>
              <a:rPr lang="ca-ES" dirty="0" err="1"/>
              <a:t>packaging</a:t>
            </a:r>
            <a:r>
              <a:rPr lang="ca-ES" dirty="0"/>
              <a:t> </a:t>
            </a:r>
            <a:r>
              <a:rPr lang="ca-ES" dirty="0" err="1"/>
              <a:t>options</a:t>
            </a:r>
            <a:r>
              <a:rPr lang="ca-ES" dirty="0"/>
              <a:t>.</a:t>
            </a:r>
          </a:p>
          <a:p>
            <a:r>
              <a:rPr lang="ca-ES" dirty="0" err="1"/>
              <a:t>Examples</a:t>
            </a:r>
            <a:r>
              <a:rPr lang="ca-ES" dirty="0"/>
              <a:t> </a:t>
            </a:r>
            <a:r>
              <a:rPr lang="ca-ES" dirty="0" err="1"/>
              <a:t>already</a:t>
            </a:r>
            <a:r>
              <a:rPr lang="ca-ES" dirty="0"/>
              <a:t> present in </a:t>
            </a:r>
            <a:r>
              <a:rPr lang="ca-ES" dirty="0" err="1"/>
              <a:t>the</a:t>
            </a:r>
            <a:r>
              <a:rPr lang="ca-ES" dirty="0"/>
              <a:t> </a:t>
            </a:r>
            <a:r>
              <a:rPr lang="ca-ES" dirty="0" err="1"/>
              <a:t>market</a:t>
            </a:r>
            <a:r>
              <a:rPr lang="ca-ES" dirty="0"/>
              <a:t> </a:t>
            </a:r>
            <a:r>
              <a:rPr lang="ca-ES" dirty="0" err="1"/>
              <a:t>prove</a:t>
            </a:r>
            <a:r>
              <a:rPr lang="ca-ES" dirty="0"/>
              <a:t> </a:t>
            </a:r>
            <a:r>
              <a:rPr lang="ca-ES" dirty="0" err="1"/>
              <a:t>the</a:t>
            </a:r>
            <a:r>
              <a:rPr lang="ca-ES" dirty="0"/>
              <a:t> </a:t>
            </a:r>
            <a:r>
              <a:rPr lang="ca-ES" dirty="0" err="1"/>
              <a:t>benefits</a:t>
            </a:r>
            <a:r>
              <a:rPr lang="ca-ES" dirty="0"/>
              <a:t> of </a:t>
            </a:r>
            <a:r>
              <a:rPr lang="ca-ES" dirty="0" err="1"/>
              <a:t>reusable</a:t>
            </a:r>
            <a:r>
              <a:rPr lang="ca-ES" dirty="0"/>
              <a:t> </a:t>
            </a:r>
            <a:r>
              <a:rPr lang="ca-ES" dirty="0" err="1"/>
              <a:t>packaging</a:t>
            </a:r>
            <a:r>
              <a:rPr lang="ca-ES" dirty="0"/>
              <a:t> </a:t>
            </a:r>
            <a:r>
              <a:rPr lang="ca-ES" dirty="0" err="1"/>
              <a:t>go</a:t>
            </a:r>
            <a:r>
              <a:rPr lang="ca-ES" dirty="0"/>
              <a:t> </a:t>
            </a:r>
            <a:r>
              <a:rPr lang="ca-ES" dirty="0" err="1"/>
              <a:t>beyond</a:t>
            </a:r>
            <a:r>
              <a:rPr lang="ca-ES" dirty="0"/>
              <a:t> </a:t>
            </a:r>
            <a:r>
              <a:rPr lang="ca-ES" dirty="0" err="1"/>
              <a:t>environmental</a:t>
            </a:r>
            <a:r>
              <a:rPr lang="ca-ES" dirty="0"/>
              <a:t> </a:t>
            </a:r>
            <a:r>
              <a:rPr lang="ca-ES" dirty="0" err="1"/>
              <a:t>considerations</a:t>
            </a:r>
            <a:r>
              <a:rPr lang="ca-ES" dirty="0"/>
              <a:t>: </a:t>
            </a:r>
            <a:r>
              <a:rPr lang="ca-ES" dirty="0" err="1"/>
              <a:t>it</a:t>
            </a:r>
            <a:r>
              <a:rPr lang="ca-ES" dirty="0"/>
              <a:t> </a:t>
            </a:r>
            <a:r>
              <a:rPr lang="ca-ES" dirty="0" err="1"/>
              <a:t>provides</a:t>
            </a:r>
            <a:r>
              <a:rPr lang="ca-ES" dirty="0"/>
              <a:t> </a:t>
            </a:r>
            <a:r>
              <a:rPr lang="ca-ES" dirty="0" err="1"/>
              <a:t>new</a:t>
            </a:r>
            <a:r>
              <a:rPr lang="ca-ES" dirty="0"/>
              <a:t> </a:t>
            </a:r>
            <a:r>
              <a:rPr lang="ca-ES" dirty="0" err="1"/>
              <a:t>revenue</a:t>
            </a:r>
            <a:r>
              <a:rPr lang="ca-ES" dirty="0"/>
              <a:t> </a:t>
            </a:r>
            <a:r>
              <a:rPr lang="ca-ES" dirty="0" err="1"/>
              <a:t>streams</a:t>
            </a:r>
            <a:r>
              <a:rPr lang="ca-ES" dirty="0"/>
              <a:t>, </a:t>
            </a:r>
            <a:r>
              <a:rPr lang="ca-ES" dirty="0" err="1"/>
              <a:t>creates</a:t>
            </a:r>
            <a:r>
              <a:rPr lang="ca-ES" dirty="0"/>
              <a:t> local </a:t>
            </a:r>
            <a:r>
              <a:rPr lang="ca-ES" dirty="0" err="1"/>
              <a:t>employment</a:t>
            </a:r>
            <a:r>
              <a:rPr lang="ca-ES" dirty="0"/>
              <a:t>, </a:t>
            </a:r>
            <a:r>
              <a:rPr lang="ca-ES" dirty="0" err="1"/>
              <a:t>and</a:t>
            </a:r>
            <a:r>
              <a:rPr lang="ca-ES" dirty="0"/>
              <a:t> </a:t>
            </a:r>
            <a:r>
              <a:rPr lang="ca-ES" dirty="0" err="1"/>
              <a:t>retains</a:t>
            </a:r>
            <a:r>
              <a:rPr lang="ca-ES" dirty="0"/>
              <a:t> </a:t>
            </a:r>
            <a:r>
              <a:rPr lang="ca-ES" dirty="0" err="1"/>
              <a:t>value</a:t>
            </a:r>
            <a:r>
              <a:rPr lang="ca-ES" dirty="0"/>
              <a:t> in </a:t>
            </a:r>
            <a:r>
              <a:rPr lang="ca-ES" dirty="0" err="1"/>
              <a:t>our</a:t>
            </a:r>
            <a:r>
              <a:rPr lang="ca-ES" dirty="0"/>
              <a:t> </a:t>
            </a:r>
            <a:r>
              <a:rPr lang="ca-ES" dirty="0" err="1"/>
              <a:t>economy</a:t>
            </a:r>
            <a:r>
              <a:rPr lang="ca-ES" dirty="0"/>
              <a:t>. </a:t>
            </a:r>
          </a:p>
          <a:p>
            <a:endParaRPr lang="ca-ES" dirty="0"/>
          </a:p>
          <a:p>
            <a:r>
              <a:rPr lang="ca-ES" b="1" dirty="0"/>
              <a:t>Explicació del </a:t>
            </a:r>
            <a:r>
              <a:rPr lang="ca-ES" b="1" dirty="0" smtClean="0"/>
              <a:t>gràfic EMF </a:t>
            </a:r>
            <a:r>
              <a:rPr lang="ca-ES" b="1" dirty="0" err="1"/>
              <a:t>Four</a:t>
            </a:r>
            <a:r>
              <a:rPr lang="ca-ES" b="1" dirty="0"/>
              <a:t> models of </a:t>
            </a:r>
            <a:r>
              <a:rPr lang="ca-ES" b="1" dirty="0" err="1"/>
              <a:t>reuse</a:t>
            </a:r>
            <a:endParaRPr lang="ca-ES" dirty="0"/>
          </a:p>
          <a:p>
            <a:r>
              <a:rPr lang="ca-ES" dirty="0"/>
              <a:t>Challenges </a:t>
            </a:r>
            <a:r>
              <a:rPr lang="ca-ES" dirty="0" err="1"/>
              <a:t>aside</a:t>
            </a:r>
            <a:r>
              <a:rPr lang="ca-ES" dirty="0"/>
              <a:t>, </a:t>
            </a:r>
            <a:r>
              <a:rPr lang="ca-ES" dirty="0" err="1"/>
              <a:t>according</a:t>
            </a:r>
            <a:r>
              <a:rPr lang="ca-ES" dirty="0"/>
              <a:t> to </a:t>
            </a:r>
            <a:r>
              <a:rPr lang="ca-ES" dirty="0" err="1"/>
              <a:t>EMF’s</a:t>
            </a:r>
            <a:r>
              <a:rPr lang="ca-ES" dirty="0"/>
              <a:t> seminal </a:t>
            </a:r>
            <a:r>
              <a:rPr lang="ca-ES" dirty="0" err="1"/>
              <a:t>reuse</a:t>
            </a:r>
            <a:r>
              <a:rPr lang="ca-ES" dirty="0"/>
              <a:t> report, </a:t>
            </a:r>
            <a:r>
              <a:rPr lang="ca-ES" dirty="0" err="1"/>
              <a:t>refillable</a:t>
            </a:r>
            <a:r>
              <a:rPr lang="ca-ES" dirty="0"/>
              <a:t>/</a:t>
            </a:r>
            <a:r>
              <a:rPr lang="ca-ES" dirty="0" err="1"/>
              <a:t>reusable</a:t>
            </a:r>
            <a:r>
              <a:rPr lang="ca-ES" dirty="0"/>
              <a:t> </a:t>
            </a:r>
            <a:r>
              <a:rPr lang="ca-ES" dirty="0" err="1"/>
              <a:t>packaging</a:t>
            </a:r>
            <a:r>
              <a:rPr lang="ca-ES" dirty="0"/>
              <a:t> </a:t>
            </a:r>
            <a:r>
              <a:rPr lang="ca-ES" dirty="0" err="1"/>
              <a:t>offers</a:t>
            </a:r>
            <a:r>
              <a:rPr lang="ca-ES" dirty="0"/>
              <a:t> a </a:t>
            </a:r>
            <a:r>
              <a:rPr lang="ca-ES" dirty="0" err="1"/>
              <a:t>number</a:t>
            </a:r>
            <a:r>
              <a:rPr lang="ca-ES" dirty="0"/>
              <a:t> of </a:t>
            </a:r>
            <a:r>
              <a:rPr lang="ca-ES" dirty="0" err="1"/>
              <a:t>benefits</a:t>
            </a:r>
            <a:r>
              <a:rPr lang="ca-ES" dirty="0"/>
              <a:t> for </a:t>
            </a:r>
            <a:r>
              <a:rPr lang="ca-ES" dirty="0" err="1"/>
              <a:t>both</a:t>
            </a:r>
            <a:r>
              <a:rPr lang="ca-ES" dirty="0"/>
              <a:t> </a:t>
            </a:r>
            <a:r>
              <a:rPr lang="ca-ES" dirty="0" err="1"/>
              <a:t>brands</a:t>
            </a:r>
            <a:r>
              <a:rPr lang="ca-ES" dirty="0"/>
              <a:t> </a:t>
            </a:r>
            <a:r>
              <a:rPr lang="ca-ES" dirty="0" err="1"/>
              <a:t>and</a:t>
            </a:r>
            <a:r>
              <a:rPr lang="ca-ES" dirty="0"/>
              <a:t> consumers. </a:t>
            </a:r>
            <a:r>
              <a:rPr lang="ca-ES" dirty="0" err="1"/>
              <a:t>Reads</a:t>
            </a:r>
            <a:r>
              <a:rPr lang="ca-ES" dirty="0"/>
              <a:t> </a:t>
            </a:r>
            <a:r>
              <a:rPr lang="ca-ES" dirty="0" err="1"/>
              <a:t>the</a:t>
            </a:r>
            <a:r>
              <a:rPr lang="ca-ES" dirty="0"/>
              <a:t> report, “</a:t>
            </a:r>
            <a:r>
              <a:rPr lang="ca-ES" dirty="0" err="1"/>
              <a:t>Reuse</a:t>
            </a:r>
            <a:r>
              <a:rPr lang="ca-ES" dirty="0"/>
              <a:t> presents </a:t>
            </a:r>
            <a:r>
              <a:rPr lang="ca-ES" dirty="0" err="1"/>
              <a:t>an</a:t>
            </a:r>
            <a:r>
              <a:rPr lang="ca-ES" dirty="0"/>
              <a:t> </a:t>
            </a:r>
            <a:r>
              <a:rPr lang="ca-ES" dirty="0" err="1"/>
              <a:t>innovation</a:t>
            </a:r>
            <a:r>
              <a:rPr lang="ca-ES" dirty="0"/>
              <a:t> </a:t>
            </a:r>
            <a:r>
              <a:rPr lang="ca-ES" dirty="0" err="1"/>
              <a:t>opportunity</a:t>
            </a:r>
            <a:r>
              <a:rPr lang="ca-ES" dirty="0"/>
              <a:t> to </a:t>
            </a:r>
            <a:r>
              <a:rPr lang="ca-ES" dirty="0" err="1"/>
              <a:t>change</a:t>
            </a:r>
            <a:r>
              <a:rPr lang="ca-ES" dirty="0"/>
              <a:t> </a:t>
            </a:r>
            <a:r>
              <a:rPr lang="ca-ES" dirty="0" err="1"/>
              <a:t>the</a:t>
            </a:r>
            <a:r>
              <a:rPr lang="ca-ES" dirty="0"/>
              <a:t> </a:t>
            </a:r>
            <a:r>
              <a:rPr lang="ca-ES" dirty="0" err="1"/>
              <a:t>way</a:t>
            </a:r>
            <a:r>
              <a:rPr lang="ca-ES" dirty="0"/>
              <a:t> </a:t>
            </a:r>
            <a:r>
              <a:rPr lang="ca-ES" dirty="0" err="1"/>
              <a:t>we</a:t>
            </a:r>
            <a:r>
              <a:rPr lang="ca-ES" dirty="0"/>
              <a:t> </a:t>
            </a:r>
            <a:r>
              <a:rPr lang="ca-ES" dirty="0" err="1"/>
              <a:t>think</a:t>
            </a:r>
            <a:r>
              <a:rPr lang="ca-ES" dirty="0"/>
              <a:t> </a:t>
            </a:r>
            <a:r>
              <a:rPr lang="ca-ES" dirty="0" err="1"/>
              <a:t>about</a:t>
            </a:r>
            <a:r>
              <a:rPr lang="ca-ES" dirty="0"/>
              <a:t> </a:t>
            </a:r>
            <a:r>
              <a:rPr lang="ca-ES" dirty="0" err="1"/>
              <a:t>packaging</a:t>
            </a:r>
            <a:r>
              <a:rPr lang="ca-ES" dirty="0"/>
              <a:t> </a:t>
            </a:r>
            <a:r>
              <a:rPr lang="ca-ES" dirty="0" err="1"/>
              <a:t>from</a:t>
            </a:r>
            <a:r>
              <a:rPr lang="ca-ES" dirty="0"/>
              <a:t> </a:t>
            </a:r>
            <a:r>
              <a:rPr lang="ca-ES" dirty="0" err="1"/>
              <a:t>something</a:t>
            </a:r>
            <a:r>
              <a:rPr lang="ca-ES" dirty="0"/>
              <a:t> </a:t>
            </a:r>
            <a:r>
              <a:rPr lang="ca-ES" dirty="0" err="1"/>
              <a:t>that’s</a:t>
            </a:r>
            <a:r>
              <a:rPr lang="ca-ES" dirty="0"/>
              <a:t> </a:t>
            </a:r>
            <a:r>
              <a:rPr lang="ca-ES" dirty="0" err="1"/>
              <a:t>simply</a:t>
            </a:r>
            <a:r>
              <a:rPr lang="ca-ES" dirty="0"/>
              <a:t> as </a:t>
            </a:r>
            <a:r>
              <a:rPr lang="ca-ES" dirty="0" err="1"/>
              <a:t>inexpensive</a:t>
            </a:r>
            <a:r>
              <a:rPr lang="ca-ES" dirty="0"/>
              <a:t> </a:t>
            </a:r>
            <a:r>
              <a:rPr lang="ca-ES" dirty="0" err="1"/>
              <a:t>and</a:t>
            </a:r>
            <a:r>
              <a:rPr lang="ca-ES" dirty="0"/>
              <a:t> light as possible to </a:t>
            </a:r>
            <a:r>
              <a:rPr lang="ca-ES" dirty="0" err="1"/>
              <a:t>viewing</a:t>
            </a:r>
            <a:r>
              <a:rPr lang="ca-ES" dirty="0"/>
              <a:t> </a:t>
            </a:r>
            <a:r>
              <a:rPr lang="ca-ES" dirty="0" err="1"/>
              <a:t>it</a:t>
            </a:r>
            <a:r>
              <a:rPr lang="ca-ES" dirty="0"/>
              <a:t> as a </a:t>
            </a:r>
            <a:r>
              <a:rPr lang="ca-ES" dirty="0" err="1"/>
              <a:t>high-value</a:t>
            </a:r>
            <a:r>
              <a:rPr lang="ca-ES" dirty="0"/>
              <a:t> </a:t>
            </a:r>
            <a:r>
              <a:rPr lang="ca-ES" dirty="0" err="1"/>
              <a:t>asset</a:t>
            </a:r>
            <a:r>
              <a:rPr lang="ca-ES" dirty="0"/>
              <a:t> </a:t>
            </a:r>
            <a:r>
              <a:rPr lang="ca-ES" dirty="0" err="1"/>
              <a:t>that</a:t>
            </a:r>
            <a:r>
              <a:rPr lang="ca-ES" dirty="0"/>
              <a:t> can </a:t>
            </a:r>
            <a:r>
              <a:rPr lang="ca-ES" dirty="0" err="1"/>
              <a:t>deliver</a:t>
            </a:r>
            <a:r>
              <a:rPr lang="ca-ES" dirty="0"/>
              <a:t> significant </a:t>
            </a:r>
            <a:r>
              <a:rPr lang="ca-ES" dirty="0" err="1"/>
              <a:t>benefits</a:t>
            </a:r>
            <a:r>
              <a:rPr lang="ca-ES" dirty="0"/>
              <a:t> to </a:t>
            </a:r>
            <a:r>
              <a:rPr lang="ca-ES" dirty="0" err="1"/>
              <a:t>users</a:t>
            </a:r>
            <a:r>
              <a:rPr lang="ca-ES" dirty="0"/>
              <a:t> </a:t>
            </a:r>
            <a:r>
              <a:rPr lang="ca-ES" dirty="0" err="1"/>
              <a:t>and</a:t>
            </a:r>
            <a:r>
              <a:rPr lang="ca-ES" dirty="0"/>
              <a:t> </a:t>
            </a:r>
            <a:r>
              <a:rPr lang="ca-ES" dirty="0" err="1"/>
              <a:t>businesses</a:t>
            </a:r>
            <a:r>
              <a:rPr lang="ca-ES" dirty="0"/>
              <a:t>.”</a:t>
            </a:r>
          </a:p>
          <a:p>
            <a:r>
              <a:rPr lang="ca-ES" dirty="0" err="1"/>
              <a:t>Among</a:t>
            </a:r>
            <a:r>
              <a:rPr lang="ca-ES" dirty="0"/>
              <a:t> </a:t>
            </a:r>
            <a:r>
              <a:rPr lang="ca-ES" dirty="0" err="1"/>
              <a:t>the</a:t>
            </a:r>
            <a:r>
              <a:rPr lang="ca-ES" dirty="0"/>
              <a:t> </a:t>
            </a:r>
            <a:r>
              <a:rPr lang="ca-ES" dirty="0" err="1"/>
              <a:t>advantages</a:t>
            </a:r>
            <a:r>
              <a:rPr lang="ca-ES" dirty="0"/>
              <a:t> </a:t>
            </a:r>
            <a:r>
              <a:rPr lang="ca-ES" dirty="0" err="1"/>
              <a:t>enumerated</a:t>
            </a:r>
            <a:r>
              <a:rPr lang="ca-ES" dirty="0"/>
              <a:t>, </a:t>
            </a:r>
            <a:r>
              <a:rPr lang="ca-ES" dirty="0" err="1"/>
              <a:t>the</a:t>
            </a:r>
            <a:r>
              <a:rPr lang="ca-ES" dirty="0"/>
              <a:t> report notes </a:t>
            </a:r>
            <a:r>
              <a:rPr lang="ca-ES" dirty="0" err="1"/>
              <a:t>that</a:t>
            </a:r>
            <a:r>
              <a:rPr lang="ca-ES" dirty="0"/>
              <a:t> </a:t>
            </a:r>
            <a:r>
              <a:rPr lang="ca-ES" dirty="0" err="1"/>
              <a:t>reuse</a:t>
            </a:r>
            <a:r>
              <a:rPr lang="ca-ES" dirty="0"/>
              <a:t> can </a:t>
            </a:r>
            <a:r>
              <a:rPr lang="ca-ES" dirty="0" err="1"/>
              <a:t>cut</a:t>
            </a:r>
            <a:r>
              <a:rPr lang="ca-ES" dirty="0"/>
              <a:t> </a:t>
            </a:r>
            <a:r>
              <a:rPr lang="ca-ES" dirty="0" err="1"/>
              <a:t>packaging</a:t>
            </a:r>
            <a:r>
              <a:rPr lang="ca-ES" dirty="0"/>
              <a:t> </a:t>
            </a:r>
            <a:r>
              <a:rPr lang="ca-ES" dirty="0" err="1"/>
              <a:t>and</a:t>
            </a:r>
            <a:r>
              <a:rPr lang="ca-ES" dirty="0"/>
              <a:t> </a:t>
            </a:r>
            <a:r>
              <a:rPr lang="ca-ES" dirty="0" err="1"/>
              <a:t>transportation</a:t>
            </a:r>
            <a:r>
              <a:rPr lang="ca-ES" dirty="0"/>
              <a:t> costs, as </a:t>
            </a:r>
            <a:r>
              <a:rPr lang="ca-ES" dirty="0" err="1"/>
              <a:t>refills</a:t>
            </a:r>
            <a:r>
              <a:rPr lang="ca-ES" dirty="0"/>
              <a:t> can be </a:t>
            </a:r>
            <a:r>
              <a:rPr lang="ca-ES" dirty="0" err="1"/>
              <a:t>supplied</a:t>
            </a:r>
            <a:r>
              <a:rPr lang="ca-ES" dirty="0"/>
              <a:t> in a </a:t>
            </a:r>
            <a:r>
              <a:rPr lang="ca-ES" dirty="0" err="1"/>
              <a:t>more</a:t>
            </a:r>
            <a:r>
              <a:rPr lang="ca-ES" dirty="0"/>
              <a:t> compact </a:t>
            </a:r>
            <a:r>
              <a:rPr lang="ca-ES" dirty="0" err="1"/>
              <a:t>form</a:t>
            </a:r>
            <a:r>
              <a:rPr lang="ca-ES" dirty="0"/>
              <a:t>; </a:t>
            </a:r>
            <a:r>
              <a:rPr lang="ca-ES" dirty="0" err="1"/>
              <a:t>it</a:t>
            </a:r>
            <a:r>
              <a:rPr lang="ca-ES" dirty="0"/>
              <a:t> can </a:t>
            </a:r>
            <a:r>
              <a:rPr lang="ca-ES" dirty="0" err="1"/>
              <a:t>adapt</a:t>
            </a:r>
            <a:r>
              <a:rPr lang="ca-ES" dirty="0"/>
              <a:t> to individual </a:t>
            </a:r>
            <a:r>
              <a:rPr lang="ca-ES" dirty="0" err="1"/>
              <a:t>needs</a:t>
            </a:r>
            <a:r>
              <a:rPr lang="ca-ES" dirty="0"/>
              <a:t>, as </a:t>
            </a:r>
            <a:r>
              <a:rPr lang="ca-ES" dirty="0" err="1"/>
              <a:t>users</a:t>
            </a:r>
            <a:r>
              <a:rPr lang="ca-ES" dirty="0"/>
              <a:t> can </a:t>
            </a:r>
            <a:r>
              <a:rPr lang="ca-ES" dirty="0" err="1"/>
              <a:t>customize</a:t>
            </a:r>
            <a:r>
              <a:rPr lang="ca-ES" dirty="0"/>
              <a:t> </a:t>
            </a:r>
            <a:r>
              <a:rPr lang="ca-ES" dirty="0" err="1"/>
              <a:t>their</a:t>
            </a:r>
            <a:r>
              <a:rPr lang="ca-ES" dirty="0"/>
              <a:t> </a:t>
            </a:r>
            <a:r>
              <a:rPr lang="ca-ES" dirty="0" err="1"/>
              <a:t>experience</a:t>
            </a:r>
            <a:r>
              <a:rPr lang="ca-ES" dirty="0"/>
              <a:t>, as in </a:t>
            </a:r>
            <a:r>
              <a:rPr lang="ca-ES" dirty="0" err="1"/>
              <a:t>the</a:t>
            </a:r>
            <a:r>
              <a:rPr lang="ca-ES" dirty="0"/>
              <a:t> </a:t>
            </a:r>
            <a:r>
              <a:rPr lang="ca-ES" dirty="0" err="1"/>
              <a:t>case</a:t>
            </a:r>
            <a:r>
              <a:rPr lang="ca-ES" dirty="0"/>
              <a:t> of mix-</a:t>
            </a:r>
            <a:r>
              <a:rPr lang="ca-ES" dirty="0" err="1"/>
              <a:t>and</a:t>
            </a:r>
            <a:r>
              <a:rPr lang="ca-ES" dirty="0"/>
              <a:t>-</a:t>
            </a:r>
            <a:r>
              <a:rPr lang="ca-ES" dirty="0" err="1"/>
              <a:t>match</a:t>
            </a:r>
            <a:r>
              <a:rPr lang="ca-ES" dirty="0"/>
              <a:t> </a:t>
            </a:r>
            <a:r>
              <a:rPr lang="ca-ES" dirty="0" err="1"/>
              <a:t>flavors</a:t>
            </a:r>
            <a:r>
              <a:rPr lang="ca-ES" dirty="0"/>
              <a:t> or </a:t>
            </a:r>
            <a:r>
              <a:rPr lang="ca-ES" dirty="0" err="1"/>
              <a:t>personalized</a:t>
            </a:r>
            <a:r>
              <a:rPr lang="ca-ES" dirty="0"/>
              <a:t> </a:t>
            </a:r>
            <a:r>
              <a:rPr lang="ca-ES" dirty="0" err="1"/>
              <a:t>packaging</a:t>
            </a:r>
            <a:r>
              <a:rPr lang="ca-ES" dirty="0"/>
              <a:t>; </a:t>
            </a:r>
            <a:r>
              <a:rPr lang="ca-ES" dirty="0" err="1"/>
              <a:t>and</a:t>
            </a:r>
            <a:r>
              <a:rPr lang="ca-ES" dirty="0"/>
              <a:t> </a:t>
            </a:r>
            <a:r>
              <a:rPr lang="ca-ES" dirty="0" err="1"/>
              <a:t>it</a:t>
            </a:r>
            <a:r>
              <a:rPr lang="ca-ES" dirty="0"/>
              <a:t> can </a:t>
            </a:r>
            <a:r>
              <a:rPr lang="ca-ES" dirty="0" err="1"/>
              <a:t>build</a:t>
            </a:r>
            <a:r>
              <a:rPr lang="ca-ES" dirty="0"/>
              <a:t> </a:t>
            </a:r>
            <a:r>
              <a:rPr lang="ca-ES" dirty="0" err="1"/>
              <a:t>brand</a:t>
            </a:r>
            <a:r>
              <a:rPr lang="ca-ES" dirty="0"/>
              <a:t> </a:t>
            </a:r>
            <a:r>
              <a:rPr lang="ca-ES" dirty="0" err="1"/>
              <a:t>loyalty</a:t>
            </a:r>
            <a:r>
              <a:rPr lang="ca-ES" dirty="0"/>
              <a:t> </a:t>
            </a:r>
            <a:r>
              <a:rPr lang="ca-ES" dirty="0" err="1"/>
              <a:t>through</a:t>
            </a:r>
            <a:r>
              <a:rPr lang="ca-ES" dirty="0"/>
              <a:t> </a:t>
            </a:r>
            <a:r>
              <a:rPr lang="ca-ES" dirty="0" err="1"/>
              <a:t>deposit</a:t>
            </a:r>
            <a:r>
              <a:rPr lang="ca-ES" dirty="0"/>
              <a:t> </a:t>
            </a:r>
            <a:r>
              <a:rPr lang="ca-ES" dirty="0" err="1"/>
              <a:t>and</a:t>
            </a:r>
            <a:r>
              <a:rPr lang="ca-ES" dirty="0"/>
              <a:t> </a:t>
            </a:r>
            <a:r>
              <a:rPr lang="ca-ES" dirty="0" err="1"/>
              <a:t>reward</a:t>
            </a:r>
            <a:r>
              <a:rPr lang="ca-ES" dirty="0"/>
              <a:t> </a:t>
            </a:r>
            <a:r>
              <a:rPr lang="ca-ES" dirty="0" err="1"/>
              <a:t>schemes</a:t>
            </a:r>
            <a:r>
              <a:rPr lang="ca-ES" dirty="0"/>
              <a:t>. </a:t>
            </a:r>
            <a:r>
              <a:rPr lang="ca-ES" dirty="0" err="1"/>
              <a:t>Reuse</a:t>
            </a:r>
            <a:r>
              <a:rPr lang="ca-ES" dirty="0"/>
              <a:t> can </a:t>
            </a:r>
            <a:r>
              <a:rPr lang="ca-ES" dirty="0" err="1"/>
              <a:t>also</a:t>
            </a:r>
            <a:r>
              <a:rPr lang="ca-ES" dirty="0"/>
              <a:t> </a:t>
            </a:r>
            <a:r>
              <a:rPr lang="ca-ES" dirty="0" err="1"/>
              <a:t>improve</a:t>
            </a:r>
            <a:r>
              <a:rPr lang="ca-ES" dirty="0"/>
              <a:t> </a:t>
            </a:r>
            <a:r>
              <a:rPr lang="ca-ES" dirty="0" err="1"/>
              <a:t>the</a:t>
            </a:r>
            <a:r>
              <a:rPr lang="ca-ES" dirty="0"/>
              <a:t> </a:t>
            </a:r>
            <a:r>
              <a:rPr lang="ca-ES" dirty="0" err="1"/>
              <a:t>user</a:t>
            </a:r>
            <a:r>
              <a:rPr lang="ca-ES" dirty="0"/>
              <a:t> </a:t>
            </a:r>
            <a:r>
              <a:rPr lang="ca-ES" dirty="0" err="1"/>
              <a:t>experience</a:t>
            </a:r>
            <a:r>
              <a:rPr lang="ca-ES" dirty="0"/>
              <a:t>. </a:t>
            </a:r>
            <a:r>
              <a:rPr lang="ca-ES" dirty="0" err="1"/>
              <a:t>Given</a:t>
            </a:r>
            <a:r>
              <a:rPr lang="ca-ES" dirty="0"/>
              <a:t> </a:t>
            </a:r>
            <a:r>
              <a:rPr lang="ca-ES" dirty="0" err="1"/>
              <a:t>that</a:t>
            </a:r>
            <a:r>
              <a:rPr lang="ca-ES" dirty="0"/>
              <a:t> </a:t>
            </a:r>
            <a:r>
              <a:rPr lang="ca-ES" dirty="0" err="1"/>
              <a:t>CPGs</a:t>
            </a:r>
            <a:r>
              <a:rPr lang="ca-ES" dirty="0"/>
              <a:t> can </a:t>
            </a:r>
            <a:r>
              <a:rPr lang="ca-ES" dirty="0" err="1"/>
              <a:t>invest</a:t>
            </a:r>
            <a:r>
              <a:rPr lang="ca-ES" dirty="0"/>
              <a:t> </a:t>
            </a:r>
            <a:r>
              <a:rPr lang="ca-ES" dirty="0" err="1"/>
              <a:t>more</a:t>
            </a:r>
            <a:r>
              <a:rPr lang="ca-ES" dirty="0"/>
              <a:t> </a:t>
            </a:r>
            <a:r>
              <a:rPr lang="ca-ES" dirty="0" err="1"/>
              <a:t>money</a:t>
            </a:r>
            <a:r>
              <a:rPr lang="ca-ES" dirty="0"/>
              <a:t> in a </a:t>
            </a:r>
            <a:r>
              <a:rPr lang="ca-ES" dirty="0" err="1"/>
              <a:t>package</a:t>
            </a:r>
            <a:r>
              <a:rPr lang="ca-ES" dirty="0"/>
              <a:t> </a:t>
            </a:r>
            <a:r>
              <a:rPr lang="ca-ES" dirty="0" err="1"/>
              <a:t>that</a:t>
            </a:r>
            <a:r>
              <a:rPr lang="ca-ES" dirty="0"/>
              <a:t> </a:t>
            </a:r>
            <a:r>
              <a:rPr lang="ca-ES" dirty="0" err="1"/>
              <a:t>will</a:t>
            </a:r>
            <a:r>
              <a:rPr lang="ca-ES" dirty="0"/>
              <a:t> be </a:t>
            </a:r>
            <a:r>
              <a:rPr lang="ca-ES" dirty="0" err="1"/>
              <a:t>reused</a:t>
            </a:r>
            <a:r>
              <a:rPr lang="ca-ES" dirty="0"/>
              <a:t> </a:t>
            </a:r>
            <a:r>
              <a:rPr lang="ca-ES" dirty="0" err="1"/>
              <a:t>multiple</a:t>
            </a:r>
            <a:r>
              <a:rPr lang="ca-ES" dirty="0"/>
              <a:t> </a:t>
            </a:r>
            <a:r>
              <a:rPr lang="ca-ES" dirty="0" err="1"/>
              <a:t>times</a:t>
            </a:r>
            <a:r>
              <a:rPr lang="ca-ES" dirty="0"/>
              <a:t> versus a single-</a:t>
            </a:r>
            <a:r>
              <a:rPr lang="ca-ES" dirty="0" err="1"/>
              <a:t>use</a:t>
            </a:r>
            <a:r>
              <a:rPr lang="ca-ES" dirty="0"/>
              <a:t> </a:t>
            </a:r>
            <a:r>
              <a:rPr lang="ca-ES" dirty="0" err="1"/>
              <a:t>disposable</a:t>
            </a:r>
            <a:r>
              <a:rPr lang="ca-ES" dirty="0"/>
              <a:t> </a:t>
            </a:r>
            <a:r>
              <a:rPr lang="ca-ES" dirty="0" err="1"/>
              <a:t>one</a:t>
            </a:r>
            <a:r>
              <a:rPr lang="ca-ES" dirty="0"/>
              <a:t>, </a:t>
            </a:r>
            <a:r>
              <a:rPr lang="ca-ES" dirty="0" err="1"/>
              <a:t>the</a:t>
            </a:r>
            <a:r>
              <a:rPr lang="ca-ES" dirty="0"/>
              <a:t> </a:t>
            </a:r>
            <a:r>
              <a:rPr lang="ca-ES" dirty="0" err="1"/>
              <a:t>functionality</a:t>
            </a:r>
            <a:r>
              <a:rPr lang="ca-ES" dirty="0"/>
              <a:t> </a:t>
            </a:r>
            <a:r>
              <a:rPr lang="ca-ES" dirty="0" err="1"/>
              <a:t>and</a:t>
            </a:r>
            <a:r>
              <a:rPr lang="ca-ES" dirty="0"/>
              <a:t> </a:t>
            </a:r>
            <a:r>
              <a:rPr lang="ca-ES" dirty="0" err="1"/>
              <a:t>aesthetics</a:t>
            </a:r>
            <a:r>
              <a:rPr lang="ca-ES" dirty="0"/>
              <a:t> of </a:t>
            </a:r>
            <a:r>
              <a:rPr lang="ca-ES" dirty="0" err="1"/>
              <a:t>the</a:t>
            </a:r>
            <a:r>
              <a:rPr lang="ca-ES" dirty="0"/>
              <a:t> </a:t>
            </a:r>
            <a:r>
              <a:rPr lang="ca-ES" dirty="0" err="1"/>
              <a:t>package</a:t>
            </a:r>
            <a:r>
              <a:rPr lang="ca-ES" dirty="0"/>
              <a:t> can be </a:t>
            </a:r>
            <a:r>
              <a:rPr lang="ca-ES" dirty="0" err="1"/>
              <a:t>significantly</a:t>
            </a:r>
            <a:r>
              <a:rPr lang="ca-ES" dirty="0"/>
              <a:t> </a:t>
            </a:r>
            <a:r>
              <a:rPr lang="ca-ES" dirty="0" err="1"/>
              <a:t>improved</a:t>
            </a:r>
            <a:r>
              <a:rPr lang="ca-ES" dirty="0"/>
              <a:t>.</a:t>
            </a:r>
          </a:p>
          <a:p>
            <a:r>
              <a:rPr lang="ca-ES" dirty="0"/>
              <a:t>In </a:t>
            </a:r>
            <a:r>
              <a:rPr lang="ca-ES" dirty="0" err="1"/>
              <a:t>its</a:t>
            </a:r>
            <a:r>
              <a:rPr lang="ca-ES" dirty="0"/>
              <a:t> report, “</a:t>
            </a:r>
            <a:r>
              <a:rPr lang="ca-ES" dirty="0" err="1"/>
              <a:t>Reuse</a:t>
            </a:r>
            <a:r>
              <a:rPr lang="ca-ES" dirty="0"/>
              <a:t> – </a:t>
            </a:r>
            <a:r>
              <a:rPr lang="ca-ES" dirty="0" err="1"/>
              <a:t>Rethinking</a:t>
            </a:r>
            <a:r>
              <a:rPr lang="ca-ES" dirty="0"/>
              <a:t> </a:t>
            </a:r>
            <a:r>
              <a:rPr lang="ca-ES" dirty="0" err="1"/>
              <a:t>Packaging</a:t>
            </a:r>
            <a:r>
              <a:rPr lang="ca-ES" dirty="0"/>
              <a:t>,” </a:t>
            </a:r>
            <a:r>
              <a:rPr lang="ca-ES" dirty="0" err="1"/>
              <a:t>the</a:t>
            </a:r>
            <a:r>
              <a:rPr lang="ca-ES" dirty="0"/>
              <a:t> </a:t>
            </a:r>
            <a:r>
              <a:rPr lang="ca-ES" dirty="0" err="1"/>
              <a:t>Ellen</a:t>
            </a:r>
            <a:r>
              <a:rPr lang="ca-ES" dirty="0"/>
              <a:t> </a:t>
            </a:r>
            <a:r>
              <a:rPr lang="ca-ES" dirty="0" err="1"/>
              <a:t>MacArthur</a:t>
            </a:r>
            <a:r>
              <a:rPr lang="ca-ES" dirty="0"/>
              <a:t> Foundation </a:t>
            </a:r>
            <a:r>
              <a:rPr lang="ca-ES" dirty="0" err="1"/>
              <a:t>identified</a:t>
            </a:r>
            <a:r>
              <a:rPr lang="ca-ES" dirty="0"/>
              <a:t> </a:t>
            </a:r>
            <a:r>
              <a:rPr lang="ca-ES" dirty="0" err="1"/>
              <a:t>four</a:t>
            </a:r>
            <a:r>
              <a:rPr lang="ca-ES" dirty="0"/>
              <a:t> models of </a:t>
            </a:r>
            <a:r>
              <a:rPr lang="ca-ES" dirty="0" err="1"/>
              <a:t>refillable</a:t>
            </a:r>
            <a:r>
              <a:rPr lang="ca-ES" dirty="0"/>
              <a:t>/</a:t>
            </a:r>
            <a:r>
              <a:rPr lang="ca-ES" dirty="0" err="1"/>
              <a:t>reusable</a:t>
            </a:r>
            <a:r>
              <a:rPr lang="ca-ES" dirty="0"/>
              <a:t> </a:t>
            </a:r>
            <a:r>
              <a:rPr lang="ca-ES" dirty="0" err="1"/>
              <a:t>packaging</a:t>
            </a:r>
            <a:r>
              <a:rPr lang="ca-ES" dirty="0"/>
              <a:t> .</a:t>
            </a:r>
            <a:r>
              <a:rPr lang="ca-ES" dirty="0" err="1"/>
              <a:t>Another</a:t>
            </a:r>
            <a:r>
              <a:rPr lang="ca-ES" dirty="0"/>
              <a:t> </a:t>
            </a:r>
            <a:r>
              <a:rPr lang="ca-ES" dirty="0" err="1"/>
              <a:t>advantage</a:t>
            </a:r>
            <a:r>
              <a:rPr lang="ca-ES" dirty="0"/>
              <a:t> of </a:t>
            </a:r>
            <a:r>
              <a:rPr lang="ca-ES" dirty="0" err="1"/>
              <a:t>reuse</a:t>
            </a:r>
            <a:r>
              <a:rPr lang="ca-ES" dirty="0"/>
              <a:t>, </a:t>
            </a:r>
            <a:r>
              <a:rPr lang="ca-ES" dirty="0" err="1"/>
              <a:t>according</a:t>
            </a:r>
            <a:r>
              <a:rPr lang="ca-ES" dirty="0"/>
              <a:t> to EMF, is </a:t>
            </a:r>
            <a:r>
              <a:rPr lang="ca-ES" dirty="0" err="1"/>
              <a:t>that</a:t>
            </a:r>
            <a:r>
              <a:rPr lang="ca-ES" dirty="0"/>
              <a:t> economies of </a:t>
            </a:r>
            <a:r>
              <a:rPr lang="ca-ES" dirty="0" err="1"/>
              <a:t>scale</a:t>
            </a:r>
            <a:r>
              <a:rPr lang="ca-ES" dirty="0"/>
              <a:t> for </a:t>
            </a:r>
            <a:r>
              <a:rPr lang="ca-ES" dirty="0" err="1"/>
              <a:t>distribution</a:t>
            </a:r>
            <a:r>
              <a:rPr lang="ca-ES" dirty="0"/>
              <a:t> </a:t>
            </a:r>
            <a:r>
              <a:rPr lang="ca-ES" dirty="0" err="1"/>
              <a:t>and</a:t>
            </a:r>
            <a:r>
              <a:rPr lang="ca-ES" dirty="0"/>
              <a:t> logistics can be </a:t>
            </a:r>
            <a:r>
              <a:rPr lang="ca-ES" dirty="0" err="1"/>
              <a:t>achieved</a:t>
            </a:r>
            <a:r>
              <a:rPr lang="ca-ES" dirty="0"/>
              <a:t> </a:t>
            </a:r>
            <a:r>
              <a:rPr lang="ca-ES" dirty="0" err="1"/>
              <a:t>through</a:t>
            </a:r>
            <a:r>
              <a:rPr lang="ca-ES" dirty="0"/>
              <a:t> </a:t>
            </a:r>
            <a:r>
              <a:rPr lang="ca-ES" dirty="0" err="1"/>
              <a:t>sharing</a:t>
            </a:r>
            <a:r>
              <a:rPr lang="ca-ES" dirty="0"/>
              <a:t> </a:t>
            </a:r>
            <a:r>
              <a:rPr lang="ca-ES" dirty="0" err="1"/>
              <a:t>reusable</a:t>
            </a:r>
            <a:r>
              <a:rPr lang="ca-ES" dirty="0"/>
              <a:t> </a:t>
            </a:r>
            <a:r>
              <a:rPr lang="ca-ES" dirty="0" err="1"/>
              <a:t>packaging</a:t>
            </a:r>
            <a:r>
              <a:rPr lang="ca-ES" dirty="0"/>
              <a:t> </a:t>
            </a:r>
            <a:r>
              <a:rPr lang="ca-ES" dirty="0" err="1"/>
              <a:t>across</a:t>
            </a:r>
            <a:r>
              <a:rPr lang="ca-ES" dirty="0"/>
              <a:t> </a:t>
            </a:r>
            <a:r>
              <a:rPr lang="ca-ES" dirty="0" err="1"/>
              <a:t>brands</a:t>
            </a:r>
            <a:r>
              <a:rPr lang="ca-ES" dirty="0"/>
              <a:t>, sectors, or </a:t>
            </a:r>
            <a:r>
              <a:rPr lang="ca-ES" dirty="0" err="1"/>
              <a:t>wider</a:t>
            </a:r>
            <a:r>
              <a:rPr lang="ca-ES" dirty="0"/>
              <a:t> networks. </a:t>
            </a:r>
            <a:r>
              <a:rPr lang="ca-ES" dirty="0" err="1"/>
              <a:t>The</a:t>
            </a:r>
            <a:r>
              <a:rPr lang="ca-ES" dirty="0"/>
              <a:t> </a:t>
            </a:r>
            <a:r>
              <a:rPr lang="ca-ES" dirty="0" err="1"/>
              <a:t>last</a:t>
            </a:r>
            <a:r>
              <a:rPr lang="ca-ES" dirty="0"/>
              <a:t> </a:t>
            </a:r>
            <a:r>
              <a:rPr lang="ca-ES" dirty="0" err="1"/>
              <a:t>benefit</a:t>
            </a:r>
            <a:r>
              <a:rPr lang="ca-ES" dirty="0"/>
              <a:t> </a:t>
            </a:r>
            <a:r>
              <a:rPr lang="ca-ES" dirty="0" err="1"/>
              <a:t>cited</a:t>
            </a:r>
            <a:r>
              <a:rPr lang="ca-ES" dirty="0"/>
              <a:t> </a:t>
            </a:r>
            <a:r>
              <a:rPr lang="ca-ES" dirty="0" err="1"/>
              <a:t>by</a:t>
            </a:r>
            <a:r>
              <a:rPr lang="ca-ES" dirty="0"/>
              <a:t> </a:t>
            </a:r>
            <a:r>
              <a:rPr lang="ca-ES" dirty="0" err="1"/>
              <a:t>the</a:t>
            </a:r>
            <a:r>
              <a:rPr lang="ca-ES" dirty="0"/>
              <a:t> report is </a:t>
            </a:r>
            <a:r>
              <a:rPr lang="ca-ES" dirty="0" err="1"/>
              <a:t>the</a:t>
            </a:r>
            <a:r>
              <a:rPr lang="ca-ES" dirty="0"/>
              <a:t> </a:t>
            </a:r>
            <a:r>
              <a:rPr lang="ca-ES" dirty="0" err="1"/>
              <a:t>ability</a:t>
            </a:r>
            <a:r>
              <a:rPr lang="ca-ES" dirty="0"/>
              <a:t> for </a:t>
            </a:r>
            <a:r>
              <a:rPr lang="ca-ES" dirty="0" err="1"/>
              <a:t>reusable</a:t>
            </a:r>
            <a:r>
              <a:rPr lang="ca-ES" dirty="0"/>
              <a:t> </a:t>
            </a:r>
            <a:r>
              <a:rPr lang="ca-ES" dirty="0" err="1"/>
              <a:t>systems</a:t>
            </a:r>
            <a:r>
              <a:rPr lang="ca-ES" dirty="0"/>
              <a:t> to </a:t>
            </a:r>
            <a:r>
              <a:rPr lang="ca-ES" dirty="0" err="1"/>
              <a:t>gather</a:t>
            </a:r>
            <a:r>
              <a:rPr lang="ca-ES" dirty="0"/>
              <a:t> </a:t>
            </a:r>
            <a:r>
              <a:rPr lang="ca-ES" dirty="0" err="1"/>
              <a:t>intelligence</a:t>
            </a:r>
            <a:r>
              <a:rPr lang="ca-ES" dirty="0"/>
              <a:t>. </a:t>
            </a:r>
            <a:r>
              <a:rPr lang="ca-ES" dirty="0" err="1"/>
              <a:t>Says</a:t>
            </a:r>
            <a:r>
              <a:rPr lang="ca-ES" dirty="0"/>
              <a:t> </a:t>
            </a:r>
            <a:r>
              <a:rPr lang="ca-ES" dirty="0" err="1"/>
              <a:t>the</a:t>
            </a:r>
            <a:r>
              <a:rPr lang="ca-ES" dirty="0"/>
              <a:t> report, “</a:t>
            </a:r>
            <a:r>
              <a:rPr lang="ca-ES" dirty="0" err="1"/>
              <a:t>Information</a:t>
            </a:r>
            <a:r>
              <a:rPr lang="ca-ES" dirty="0"/>
              <a:t> on </a:t>
            </a:r>
            <a:r>
              <a:rPr lang="ca-ES" dirty="0" err="1"/>
              <a:t>user</a:t>
            </a:r>
            <a:r>
              <a:rPr lang="ca-ES" dirty="0"/>
              <a:t> </a:t>
            </a:r>
            <a:r>
              <a:rPr lang="ca-ES" dirty="0" err="1"/>
              <a:t>preferences</a:t>
            </a:r>
            <a:r>
              <a:rPr lang="ca-ES" dirty="0"/>
              <a:t> </a:t>
            </a:r>
            <a:r>
              <a:rPr lang="ca-ES" dirty="0" err="1"/>
              <a:t>and</a:t>
            </a:r>
            <a:r>
              <a:rPr lang="ca-ES" dirty="0"/>
              <a:t> </a:t>
            </a:r>
            <a:r>
              <a:rPr lang="ca-ES" dirty="0" err="1"/>
              <a:t>system</a:t>
            </a:r>
            <a:r>
              <a:rPr lang="ca-ES" dirty="0"/>
              <a:t> performance can be </a:t>
            </a:r>
            <a:r>
              <a:rPr lang="ca-ES" dirty="0" err="1"/>
              <a:t>gathered</a:t>
            </a:r>
            <a:r>
              <a:rPr lang="ca-ES" dirty="0"/>
              <a:t> </a:t>
            </a:r>
            <a:r>
              <a:rPr lang="ca-ES" dirty="0" err="1"/>
              <a:t>by</a:t>
            </a:r>
            <a:r>
              <a:rPr lang="ca-ES" dirty="0"/>
              <a:t> </a:t>
            </a:r>
            <a:r>
              <a:rPr lang="ca-ES" dirty="0" err="1"/>
              <a:t>incorporating</a:t>
            </a:r>
            <a:r>
              <a:rPr lang="ca-ES" dirty="0"/>
              <a:t> digital </a:t>
            </a:r>
            <a:r>
              <a:rPr lang="ca-ES" dirty="0" err="1"/>
              <a:t>technologies</a:t>
            </a:r>
            <a:r>
              <a:rPr lang="ca-ES" dirty="0"/>
              <a:t> </a:t>
            </a:r>
            <a:r>
              <a:rPr lang="ca-ES" dirty="0" err="1"/>
              <a:t>such</a:t>
            </a:r>
            <a:r>
              <a:rPr lang="ca-ES" dirty="0"/>
              <a:t> as RFID </a:t>
            </a:r>
            <a:r>
              <a:rPr lang="ca-ES" dirty="0" err="1"/>
              <a:t>tags</a:t>
            </a:r>
            <a:r>
              <a:rPr lang="ca-ES" dirty="0"/>
              <a:t>, sensors, </a:t>
            </a:r>
            <a:r>
              <a:rPr lang="ca-ES" dirty="0" err="1"/>
              <a:t>and</a:t>
            </a:r>
            <a:r>
              <a:rPr lang="ca-ES" dirty="0"/>
              <a:t> GPS </a:t>
            </a:r>
            <a:r>
              <a:rPr lang="ca-ES" dirty="0" err="1"/>
              <a:t>tracking</a:t>
            </a:r>
            <a:r>
              <a:rPr lang="ca-ES" dirty="0"/>
              <a:t> </a:t>
            </a:r>
            <a:r>
              <a:rPr lang="ca-ES" dirty="0" err="1"/>
              <a:t>into</a:t>
            </a:r>
            <a:r>
              <a:rPr lang="ca-ES" dirty="0"/>
              <a:t> </a:t>
            </a:r>
            <a:r>
              <a:rPr lang="ca-ES" dirty="0" err="1"/>
              <a:t>the</a:t>
            </a:r>
            <a:r>
              <a:rPr lang="ca-ES" dirty="0"/>
              <a:t> </a:t>
            </a:r>
            <a:r>
              <a:rPr lang="ca-ES" dirty="0" err="1"/>
              <a:t>reusable</a:t>
            </a:r>
            <a:r>
              <a:rPr lang="ca-ES" dirty="0"/>
              <a:t> </a:t>
            </a:r>
            <a:r>
              <a:rPr lang="ca-ES" dirty="0" err="1"/>
              <a:t>packaging</a:t>
            </a:r>
            <a:r>
              <a:rPr lang="ca-ES" dirty="0"/>
              <a:t> </a:t>
            </a:r>
            <a:r>
              <a:rPr lang="ca-ES" dirty="0" err="1"/>
              <a:t>system</a:t>
            </a:r>
            <a:r>
              <a:rPr lang="ca-ES" dirty="0"/>
              <a:t>.”</a:t>
            </a:r>
          </a:p>
          <a:p>
            <a:r>
              <a:rPr lang="ca-ES" dirty="0" err="1"/>
              <a:t>The</a:t>
            </a:r>
            <a:r>
              <a:rPr lang="ca-ES" dirty="0"/>
              <a:t> </a:t>
            </a:r>
            <a:r>
              <a:rPr lang="ca-ES" dirty="0" err="1"/>
              <a:t>benefits</a:t>
            </a:r>
            <a:r>
              <a:rPr lang="ca-ES" dirty="0"/>
              <a:t> </a:t>
            </a:r>
            <a:r>
              <a:rPr lang="ca-ES" dirty="0" err="1"/>
              <a:t>that</a:t>
            </a:r>
            <a:r>
              <a:rPr lang="ca-ES" dirty="0"/>
              <a:t> </a:t>
            </a:r>
            <a:r>
              <a:rPr lang="ca-ES" dirty="0" err="1"/>
              <a:t>apply</a:t>
            </a:r>
            <a:r>
              <a:rPr lang="ca-ES" dirty="0"/>
              <a:t>, </a:t>
            </a:r>
            <a:r>
              <a:rPr lang="ca-ES" dirty="0" err="1"/>
              <a:t>however</a:t>
            </a:r>
            <a:r>
              <a:rPr lang="ca-ES" dirty="0"/>
              <a:t>, </a:t>
            </a:r>
            <a:r>
              <a:rPr lang="ca-ES" dirty="0" err="1"/>
              <a:t>depend</a:t>
            </a:r>
            <a:r>
              <a:rPr lang="ca-ES" dirty="0"/>
              <a:t> on </a:t>
            </a:r>
            <a:r>
              <a:rPr lang="ca-ES" dirty="0" err="1"/>
              <a:t>the</a:t>
            </a:r>
            <a:r>
              <a:rPr lang="ca-ES" dirty="0"/>
              <a:t> model of </a:t>
            </a:r>
            <a:r>
              <a:rPr lang="ca-ES" dirty="0" err="1"/>
              <a:t>reuse</a:t>
            </a:r>
            <a:r>
              <a:rPr lang="ca-ES" dirty="0"/>
              <a:t> </a:t>
            </a:r>
            <a:r>
              <a:rPr lang="ca-ES" dirty="0" err="1"/>
              <a:t>employed</a:t>
            </a:r>
            <a:r>
              <a:rPr lang="ca-ES" dirty="0"/>
              <a:t>. In </a:t>
            </a:r>
            <a:r>
              <a:rPr lang="ca-ES" dirty="0" err="1"/>
              <a:t>its</a:t>
            </a:r>
            <a:r>
              <a:rPr lang="ca-ES" dirty="0"/>
              <a:t> report, EMF </a:t>
            </a:r>
            <a:r>
              <a:rPr lang="ca-ES" dirty="0" err="1"/>
              <a:t>establishes</a:t>
            </a:r>
            <a:r>
              <a:rPr lang="ca-ES" dirty="0"/>
              <a:t> </a:t>
            </a:r>
            <a:r>
              <a:rPr lang="ca-ES" dirty="0" err="1"/>
              <a:t>four</a:t>
            </a:r>
            <a:r>
              <a:rPr lang="ca-ES" dirty="0"/>
              <a:t> </a:t>
            </a:r>
            <a:r>
              <a:rPr lang="ca-ES" dirty="0" err="1"/>
              <a:t>reuse</a:t>
            </a:r>
            <a:r>
              <a:rPr lang="ca-ES" dirty="0"/>
              <a:t> </a:t>
            </a:r>
            <a:r>
              <a:rPr lang="ca-ES" dirty="0" err="1"/>
              <a:t>systems</a:t>
            </a:r>
            <a:r>
              <a:rPr lang="ca-ES" dirty="0"/>
              <a:t>, </a:t>
            </a:r>
            <a:r>
              <a:rPr lang="ca-ES" dirty="0" err="1"/>
              <a:t>each</a:t>
            </a:r>
            <a:r>
              <a:rPr lang="ca-ES" dirty="0"/>
              <a:t> </a:t>
            </a:r>
            <a:r>
              <a:rPr lang="ca-ES" dirty="0" err="1"/>
              <a:t>one</a:t>
            </a:r>
            <a:r>
              <a:rPr lang="ca-ES" dirty="0"/>
              <a:t> of </a:t>
            </a:r>
            <a:r>
              <a:rPr lang="ca-ES" dirty="0" err="1"/>
              <a:t>which</a:t>
            </a:r>
            <a:r>
              <a:rPr lang="ca-ES" dirty="0"/>
              <a:t> </a:t>
            </a:r>
            <a:r>
              <a:rPr lang="ca-ES" dirty="0" err="1"/>
              <a:t>differs</a:t>
            </a:r>
            <a:r>
              <a:rPr lang="ca-ES" dirty="0"/>
              <a:t> in </a:t>
            </a:r>
            <a:r>
              <a:rPr lang="ca-ES" dirty="0" err="1"/>
              <a:t>terms</a:t>
            </a:r>
            <a:r>
              <a:rPr lang="ca-ES" dirty="0"/>
              <a:t> of </a:t>
            </a:r>
            <a:r>
              <a:rPr lang="ca-ES" dirty="0" err="1"/>
              <a:t>packaging</a:t>
            </a:r>
            <a:r>
              <a:rPr lang="ca-ES" dirty="0"/>
              <a:t> </a:t>
            </a:r>
            <a:r>
              <a:rPr lang="ca-ES" dirty="0" err="1"/>
              <a:t>ownership</a:t>
            </a:r>
            <a:r>
              <a:rPr lang="ca-ES" dirty="0"/>
              <a:t> </a:t>
            </a:r>
            <a:r>
              <a:rPr lang="ca-ES" dirty="0" err="1"/>
              <a:t>and</a:t>
            </a:r>
            <a:r>
              <a:rPr lang="ca-ES" dirty="0"/>
              <a:t> </a:t>
            </a:r>
            <a:r>
              <a:rPr lang="ca-ES" dirty="0" err="1"/>
              <a:t>the</a:t>
            </a:r>
            <a:r>
              <a:rPr lang="ca-ES" dirty="0"/>
              <a:t> </a:t>
            </a:r>
            <a:r>
              <a:rPr lang="ca-ES" dirty="0" err="1"/>
              <a:t>requirement</a:t>
            </a:r>
            <a:r>
              <a:rPr lang="ca-ES" dirty="0"/>
              <a:t> for </a:t>
            </a:r>
            <a:r>
              <a:rPr lang="ca-ES" dirty="0" err="1"/>
              <a:t>the</a:t>
            </a:r>
            <a:r>
              <a:rPr lang="ca-ES" dirty="0"/>
              <a:t> </a:t>
            </a:r>
            <a:r>
              <a:rPr lang="ca-ES" dirty="0" err="1"/>
              <a:t>user</a:t>
            </a:r>
            <a:r>
              <a:rPr lang="ca-ES" dirty="0"/>
              <a:t> to </a:t>
            </a:r>
            <a:r>
              <a:rPr lang="ca-ES" dirty="0" err="1"/>
              <a:t>leave</a:t>
            </a:r>
            <a:r>
              <a:rPr lang="ca-ES" dirty="0"/>
              <a:t> home to </a:t>
            </a:r>
            <a:r>
              <a:rPr lang="ca-ES" dirty="0" err="1"/>
              <a:t>refill</a:t>
            </a:r>
            <a:r>
              <a:rPr lang="ca-ES" dirty="0"/>
              <a:t> or </a:t>
            </a:r>
            <a:r>
              <a:rPr lang="ca-ES" dirty="0" err="1"/>
              <a:t>return</a:t>
            </a:r>
            <a:r>
              <a:rPr lang="ca-ES" dirty="0"/>
              <a:t> </a:t>
            </a:r>
            <a:r>
              <a:rPr lang="ca-ES" dirty="0" err="1"/>
              <a:t>the</a:t>
            </a:r>
            <a:r>
              <a:rPr lang="ca-ES" dirty="0"/>
              <a:t> </a:t>
            </a:r>
            <a:r>
              <a:rPr lang="ca-ES" dirty="0" err="1"/>
              <a:t>packaging</a:t>
            </a:r>
            <a:r>
              <a:rPr lang="ca-ES" dirty="0"/>
              <a:t>. </a:t>
            </a:r>
            <a:r>
              <a:rPr lang="ca-ES" dirty="0" err="1"/>
              <a:t>One</a:t>
            </a:r>
            <a:r>
              <a:rPr lang="ca-ES" dirty="0"/>
              <a:t> model is </a:t>
            </a:r>
            <a:r>
              <a:rPr lang="ca-ES" dirty="0" err="1"/>
              <a:t>Refill</a:t>
            </a:r>
            <a:r>
              <a:rPr lang="ca-ES" dirty="0"/>
              <a:t> on </a:t>
            </a:r>
            <a:r>
              <a:rPr lang="ca-ES" dirty="0" err="1"/>
              <a:t>the</a:t>
            </a:r>
            <a:r>
              <a:rPr lang="ca-ES" dirty="0"/>
              <a:t> </a:t>
            </a:r>
            <a:r>
              <a:rPr lang="ca-ES" dirty="0" err="1"/>
              <a:t>go</a:t>
            </a:r>
            <a:r>
              <a:rPr lang="ca-ES" dirty="0"/>
              <a:t>, </a:t>
            </a:r>
            <a:r>
              <a:rPr lang="ca-ES" dirty="0" err="1"/>
              <a:t>whereby</a:t>
            </a:r>
            <a:r>
              <a:rPr lang="ca-ES" dirty="0"/>
              <a:t> </a:t>
            </a:r>
            <a:r>
              <a:rPr lang="ca-ES" dirty="0" err="1"/>
              <a:t>users</a:t>
            </a:r>
            <a:r>
              <a:rPr lang="ca-ES" dirty="0"/>
              <a:t> </a:t>
            </a:r>
            <a:r>
              <a:rPr lang="ca-ES" dirty="0" err="1"/>
              <a:t>refill</a:t>
            </a:r>
            <a:r>
              <a:rPr lang="ca-ES" dirty="0"/>
              <a:t> </a:t>
            </a:r>
            <a:r>
              <a:rPr lang="ca-ES" dirty="0" err="1"/>
              <a:t>their</a:t>
            </a:r>
            <a:r>
              <a:rPr lang="ca-ES" dirty="0"/>
              <a:t> </a:t>
            </a:r>
            <a:r>
              <a:rPr lang="ca-ES" dirty="0" err="1"/>
              <a:t>reusable</a:t>
            </a:r>
            <a:r>
              <a:rPr lang="ca-ES" dirty="0"/>
              <a:t> container </a:t>
            </a:r>
            <a:r>
              <a:rPr lang="ca-ES" dirty="0" err="1"/>
              <a:t>away</a:t>
            </a:r>
            <a:r>
              <a:rPr lang="ca-ES" dirty="0"/>
              <a:t> </a:t>
            </a:r>
            <a:r>
              <a:rPr lang="ca-ES" dirty="0" err="1"/>
              <a:t>from</a:t>
            </a:r>
            <a:r>
              <a:rPr lang="ca-ES" dirty="0"/>
              <a:t> home, </a:t>
            </a:r>
            <a:r>
              <a:rPr lang="ca-ES" dirty="0" err="1"/>
              <a:t>such</a:t>
            </a:r>
            <a:r>
              <a:rPr lang="ca-ES" dirty="0"/>
              <a:t> as </a:t>
            </a:r>
            <a:r>
              <a:rPr lang="ca-ES" dirty="0" err="1"/>
              <a:t>through</a:t>
            </a:r>
            <a:r>
              <a:rPr lang="ca-ES" dirty="0"/>
              <a:t> </a:t>
            </a:r>
            <a:r>
              <a:rPr lang="ca-ES" dirty="0" err="1"/>
              <a:t>an</a:t>
            </a:r>
            <a:r>
              <a:rPr lang="ca-ES" dirty="0"/>
              <a:t> in-</a:t>
            </a:r>
            <a:r>
              <a:rPr lang="ca-ES" dirty="0" err="1"/>
              <a:t>store</a:t>
            </a:r>
            <a:r>
              <a:rPr lang="ca-ES" dirty="0"/>
              <a:t> </a:t>
            </a:r>
            <a:r>
              <a:rPr lang="ca-ES" dirty="0" err="1"/>
              <a:t>dispensing</a:t>
            </a:r>
            <a:r>
              <a:rPr lang="ca-ES" dirty="0"/>
              <a:t> </a:t>
            </a:r>
            <a:r>
              <a:rPr lang="ca-ES" dirty="0" err="1"/>
              <a:t>system</a:t>
            </a:r>
            <a:r>
              <a:rPr lang="ca-ES" dirty="0"/>
              <a:t>. In </a:t>
            </a:r>
            <a:r>
              <a:rPr lang="ca-ES" dirty="0" err="1"/>
              <a:t>Return</a:t>
            </a:r>
            <a:r>
              <a:rPr lang="ca-ES" dirty="0"/>
              <a:t> </a:t>
            </a:r>
            <a:r>
              <a:rPr lang="ca-ES" dirty="0" err="1"/>
              <a:t>from</a:t>
            </a:r>
            <a:r>
              <a:rPr lang="ca-ES" dirty="0"/>
              <a:t> home, </a:t>
            </a:r>
            <a:r>
              <a:rPr lang="ca-ES" dirty="0" err="1"/>
              <a:t>the</a:t>
            </a:r>
            <a:r>
              <a:rPr lang="ca-ES" dirty="0"/>
              <a:t> </a:t>
            </a:r>
            <a:r>
              <a:rPr lang="ca-ES" dirty="0" err="1"/>
              <a:t>reusable</a:t>
            </a:r>
            <a:r>
              <a:rPr lang="ca-ES" dirty="0"/>
              <a:t> </a:t>
            </a:r>
            <a:r>
              <a:rPr lang="ca-ES" dirty="0" err="1"/>
              <a:t>packaging</a:t>
            </a:r>
            <a:r>
              <a:rPr lang="ca-ES" dirty="0"/>
              <a:t> is </a:t>
            </a:r>
            <a:r>
              <a:rPr lang="ca-ES" dirty="0" err="1"/>
              <a:t>picked</a:t>
            </a:r>
            <a:r>
              <a:rPr lang="ca-ES" dirty="0"/>
              <a:t> up </a:t>
            </a:r>
            <a:r>
              <a:rPr lang="ca-ES" dirty="0" err="1"/>
              <a:t>from</a:t>
            </a:r>
            <a:r>
              <a:rPr lang="ca-ES" dirty="0"/>
              <a:t> </a:t>
            </a:r>
            <a:r>
              <a:rPr lang="ca-ES" dirty="0" err="1"/>
              <a:t>the</a:t>
            </a:r>
            <a:r>
              <a:rPr lang="ca-ES" dirty="0"/>
              <a:t> </a:t>
            </a:r>
            <a:r>
              <a:rPr lang="ca-ES" dirty="0" err="1"/>
              <a:t>user’s</a:t>
            </a:r>
            <a:r>
              <a:rPr lang="ca-ES" dirty="0"/>
              <a:t> home </a:t>
            </a:r>
            <a:r>
              <a:rPr lang="ca-ES" dirty="0" err="1"/>
              <a:t>by</a:t>
            </a:r>
            <a:r>
              <a:rPr lang="ca-ES" dirty="0"/>
              <a:t> a </a:t>
            </a:r>
            <a:r>
              <a:rPr lang="ca-ES" dirty="0" err="1"/>
              <a:t>pick</a:t>
            </a:r>
            <a:r>
              <a:rPr lang="ca-ES" dirty="0"/>
              <a:t>-up/</a:t>
            </a:r>
            <a:r>
              <a:rPr lang="ca-ES" dirty="0" err="1"/>
              <a:t>return</a:t>
            </a:r>
            <a:r>
              <a:rPr lang="ca-ES" dirty="0"/>
              <a:t> logistics </a:t>
            </a:r>
            <a:r>
              <a:rPr lang="ca-ES" dirty="0" err="1"/>
              <a:t>service</a:t>
            </a:r>
            <a:r>
              <a:rPr lang="ca-ES" dirty="0"/>
              <a:t>. </a:t>
            </a:r>
            <a:r>
              <a:rPr lang="ca-ES" dirty="0" err="1"/>
              <a:t>The</a:t>
            </a:r>
            <a:r>
              <a:rPr lang="ca-ES" dirty="0"/>
              <a:t> </a:t>
            </a:r>
            <a:r>
              <a:rPr lang="ca-ES" dirty="0" err="1"/>
              <a:t>third</a:t>
            </a:r>
            <a:r>
              <a:rPr lang="ca-ES" dirty="0"/>
              <a:t> model is </a:t>
            </a:r>
            <a:r>
              <a:rPr lang="ca-ES" dirty="0" err="1"/>
              <a:t>Return</a:t>
            </a:r>
            <a:r>
              <a:rPr lang="ca-ES" dirty="0"/>
              <a:t> on </a:t>
            </a:r>
            <a:r>
              <a:rPr lang="ca-ES" dirty="0" err="1"/>
              <a:t>the</a:t>
            </a:r>
            <a:r>
              <a:rPr lang="ca-ES" dirty="0"/>
              <a:t> </a:t>
            </a:r>
            <a:r>
              <a:rPr lang="ca-ES" dirty="0" err="1"/>
              <a:t>go</a:t>
            </a:r>
            <a:r>
              <a:rPr lang="ca-ES" dirty="0"/>
              <a:t>. In </a:t>
            </a:r>
            <a:r>
              <a:rPr lang="ca-ES" dirty="0" err="1"/>
              <a:t>this</a:t>
            </a:r>
            <a:r>
              <a:rPr lang="ca-ES" dirty="0"/>
              <a:t> </a:t>
            </a:r>
            <a:r>
              <a:rPr lang="ca-ES" dirty="0" err="1"/>
              <a:t>system</a:t>
            </a:r>
            <a:r>
              <a:rPr lang="ca-ES" dirty="0"/>
              <a:t>, </a:t>
            </a:r>
            <a:r>
              <a:rPr lang="ca-ES" dirty="0" err="1"/>
              <a:t>users</a:t>
            </a:r>
            <a:r>
              <a:rPr lang="ca-ES" dirty="0"/>
              <a:t> </a:t>
            </a:r>
            <a:r>
              <a:rPr lang="ca-ES" dirty="0" err="1"/>
              <a:t>return</a:t>
            </a:r>
            <a:r>
              <a:rPr lang="ca-ES" dirty="0"/>
              <a:t> </a:t>
            </a:r>
            <a:r>
              <a:rPr lang="ca-ES" dirty="0" err="1"/>
              <a:t>the</a:t>
            </a:r>
            <a:r>
              <a:rPr lang="ca-ES" dirty="0"/>
              <a:t> </a:t>
            </a:r>
            <a:r>
              <a:rPr lang="ca-ES" dirty="0" err="1"/>
              <a:t>packaging</a:t>
            </a:r>
            <a:r>
              <a:rPr lang="ca-ES" dirty="0"/>
              <a:t> to a </a:t>
            </a:r>
            <a:r>
              <a:rPr lang="ca-ES" dirty="0" err="1"/>
              <a:t>store</a:t>
            </a:r>
            <a:r>
              <a:rPr lang="ca-ES" dirty="0"/>
              <a:t> or a </a:t>
            </a:r>
            <a:r>
              <a:rPr lang="ca-ES" dirty="0" err="1"/>
              <a:t>drop</a:t>
            </a:r>
            <a:r>
              <a:rPr lang="ca-ES" dirty="0"/>
              <a:t>-off </a:t>
            </a:r>
            <a:r>
              <a:rPr lang="ca-ES" dirty="0" err="1"/>
              <a:t>point</a:t>
            </a:r>
            <a:r>
              <a:rPr lang="ca-ES" dirty="0"/>
              <a:t>, </a:t>
            </a:r>
            <a:r>
              <a:rPr lang="ca-ES" dirty="0" err="1"/>
              <a:t>such</a:t>
            </a:r>
            <a:r>
              <a:rPr lang="ca-ES" dirty="0"/>
              <a:t> as a </a:t>
            </a:r>
            <a:r>
              <a:rPr lang="ca-ES" dirty="0" err="1"/>
              <a:t>deposit</a:t>
            </a:r>
            <a:r>
              <a:rPr lang="ca-ES" dirty="0"/>
              <a:t> </a:t>
            </a:r>
            <a:r>
              <a:rPr lang="ca-ES" dirty="0" err="1"/>
              <a:t>return</a:t>
            </a:r>
            <a:r>
              <a:rPr lang="ca-ES" dirty="0"/>
              <a:t> </a:t>
            </a:r>
            <a:r>
              <a:rPr lang="ca-ES" dirty="0" err="1"/>
              <a:t>machine</a:t>
            </a:r>
            <a:r>
              <a:rPr lang="ca-ES" dirty="0"/>
              <a:t> or </a:t>
            </a:r>
            <a:r>
              <a:rPr lang="ca-ES" dirty="0" err="1"/>
              <a:t>mailbox</a:t>
            </a:r>
            <a:r>
              <a:rPr lang="ca-ES" dirty="0"/>
              <a:t>.</a:t>
            </a:r>
          </a:p>
          <a:p>
            <a:r>
              <a:rPr lang="ca-ES" dirty="0" err="1"/>
              <a:t>The</a:t>
            </a:r>
            <a:r>
              <a:rPr lang="ca-ES" dirty="0"/>
              <a:t> </a:t>
            </a:r>
            <a:r>
              <a:rPr lang="ca-ES" dirty="0" err="1"/>
              <a:t>last</a:t>
            </a:r>
            <a:r>
              <a:rPr lang="ca-ES" dirty="0"/>
              <a:t> model—</a:t>
            </a:r>
            <a:r>
              <a:rPr lang="ca-ES" dirty="0" err="1"/>
              <a:t>and</a:t>
            </a:r>
            <a:r>
              <a:rPr lang="ca-ES" dirty="0"/>
              <a:t> </a:t>
            </a:r>
            <a:r>
              <a:rPr lang="ca-ES" dirty="0" err="1"/>
              <a:t>the</a:t>
            </a:r>
            <a:r>
              <a:rPr lang="ca-ES" dirty="0"/>
              <a:t> </a:t>
            </a:r>
            <a:r>
              <a:rPr lang="ca-ES" dirty="0" err="1"/>
              <a:t>one</a:t>
            </a:r>
            <a:r>
              <a:rPr lang="ca-ES" dirty="0"/>
              <a:t> </a:t>
            </a:r>
            <a:r>
              <a:rPr lang="ca-ES" dirty="0" err="1"/>
              <a:t>that</a:t>
            </a:r>
            <a:r>
              <a:rPr lang="ca-ES" dirty="0"/>
              <a:t> </a:t>
            </a:r>
            <a:r>
              <a:rPr lang="ca-ES" dirty="0" err="1"/>
              <a:t>will</a:t>
            </a:r>
            <a:r>
              <a:rPr lang="ca-ES" dirty="0"/>
              <a:t> be </a:t>
            </a:r>
            <a:r>
              <a:rPr lang="ca-ES" dirty="0" err="1"/>
              <a:t>explored</a:t>
            </a:r>
            <a:r>
              <a:rPr lang="ca-ES" dirty="0"/>
              <a:t> in </a:t>
            </a:r>
            <a:r>
              <a:rPr lang="ca-ES" dirty="0" err="1"/>
              <a:t>detail</a:t>
            </a:r>
            <a:r>
              <a:rPr lang="ca-ES" dirty="0"/>
              <a:t> in </a:t>
            </a:r>
            <a:r>
              <a:rPr lang="ca-ES" dirty="0" err="1"/>
              <a:t>the</a:t>
            </a:r>
            <a:r>
              <a:rPr lang="ca-ES" dirty="0"/>
              <a:t> </a:t>
            </a:r>
            <a:r>
              <a:rPr lang="ca-ES" dirty="0" err="1"/>
              <a:t>balance</a:t>
            </a:r>
            <a:r>
              <a:rPr lang="ca-ES" dirty="0"/>
              <a:t> of </a:t>
            </a:r>
            <a:r>
              <a:rPr lang="ca-ES" dirty="0" err="1"/>
              <a:t>this</a:t>
            </a:r>
            <a:r>
              <a:rPr lang="ca-ES" dirty="0"/>
              <a:t> article—is </a:t>
            </a:r>
            <a:r>
              <a:rPr lang="ca-ES" dirty="0" err="1"/>
              <a:t>Refill</a:t>
            </a:r>
            <a:r>
              <a:rPr lang="ca-ES" dirty="0"/>
              <a:t> </a:t>
            </a:r>
            <a:r>
              <a:rPr lang="ca-ES" dirty="0" err="1"/>
              <a:t>at</a:t>
            </a:r>
            <a:r>
              <a:rPr lang="ca-ES" dirty="0"/>
              <a:t> home. In a </a:t>
            </a:r>
            <a:r>
              <a:rPr lang="ca-ES" dirty="0" err="1"/>
              <a:t>Refill</a:t>
            </a:r>
            <a:r>
              <a:rPr lang="ca-ES" dirty="0"/>
              <a:t>-</a:t>
            </a:r>
            <a:r>
              <a:rPr lang="ca-ES" dirty="0" err="1"/>
              <a:t>at</a:t>
            </a:r>
            <a:r>
              <a:rPr lang="ca-ES" dirty="0"/>
              <a:t>-home </a:t>
            </a:r>
            <a:r>
              <a:rPr lang="ca-ES" dirty="0" err="1"/>
              <a:t>system</a:t>
            </a:r>
            <a:r>
              <a:rPr lang="ca-ES" dirty="0"/>
              <a:t>, </a:t>
            </a:r>
            <a:r>
              <a:rPr lang="ca-ES" dirty="0" err="1"/>
              <a:t>users</a:t>
            </a:r>
            <a:r>
              <a:rPr lang="ca-ES" dirty="0"/>
              <a:t> </a:t>
            </a:r>
            <a:r>
              <a:rPr lang="ca-ES" dirty="0" err="1"/>
              <a:t>refill</a:t>
            </a:r>
            <a:r>
              <a:rPr lang="ca-ES" dirty="0"/>
              <a:t> </a:t>
            </a:r>
            <a:r>
              <a:rPr lang="ca-ES" dirty="0" err="1"/>
              <a:t>their</a:t>
            </a:r>
            <a:r>
              <a:rPr lang="ca-ES" dirty="0"/>
              <a:t> </a:t>
            </a:r>
            <a:r>
              <a:rPr lang="ca-ES" dirty="0" err="1"/>
              <a:t>reusable</a:t>
            </a:r>
            <a:r>
              <a:rPr lang="ca-ES" dirty="0"/>
              <a:t> container </a:t>
            </a:r>
            <a:r>
              <a:rPr lang="ca-ES" dirty="0" err="1"/>
              <a:t>at</a:t>
            </a:r>
            <a:r>
              <a:rPr lang="ca-ES" dirty="0"/>
              <a:t> home, for </a:t>
            </a:r>
            <a:r>
              <a:rPr lang="ca-ES" dirty="0" err="1"/>
              <a:t>example</a:t>
            </a:r>
            <a:r>
              <a:rPr lang="ca-ES" dirty="0"/>
              <a:t> </a:t>
            </a:r>
            <a:r>
              <a:rPr lang="ca-ES" dirty="0" err="1"/>
              <a:t>with</a:t>
            </a:r>
            <a:r>
              <a:rPr lang="ca-ES" dirty="0"/>
              <a:t> </a:t>
            </a:r>
            <a:r>
              <a:rPr lang="ca-ES" dirty="0" err="1"/>
              <a:t>refills</a:t>
            </a:r>
            <a:r>
              <a:rPr lang="ca-ES" dirty="0"/>
              <a:t> </a:t>
            </a:r>
            <a:r>
              <a:rPr lang="ca-ES" dirty="0" err="1"/>
              <a:t>delivered</a:t>
            </a:r>
            <a:r>
              <a:rPr lang="ca-ES" dirty="0"/>
              <a:t> </a:t>
            </a:r>
            <a:r>
              <a:rPr lang="ca-ES" dirty="0" err="1"/>
              <a:t>through</a:t>
            </a:r>
            <a:r>
              <a:rPr lang="ca-ES" dirty="0"/>
              <a:t> a </a:t>
            </a:r>
            <a:r>
              <a:rPr lang="ca-ES" dirty="0" err="1"/>
              <a:t>subscription</a:t>
            </a:r>
            <a:r>
              <a:rPr lang="ca-ES" dirty="0"/>
              <a:t> </a:t>
            </a:r>
            <a:r>
              <a:rPr lang="ca-ES" dirty="0" err="1"/>
              <a:t>service</a:t>
            </a:r>
            <a:r>
              <a:rPr lang="ca-ES" dirty="0"/>
              <a:t> or </a:t>
            </a:r>
            <a:r>
              <a:rPr lang="ca-ES" dirty="0" err="1"/>
              <a:t>purchased</a:t>
            </a:r>
            <a:r>
              <a:rPr lang="ca-ES" dirty="0"/>
              <a:t> </a:t>
            </a:r>
            <a:r>
              <a:rPr lang="ca-ES" dirty="0" err="1"/>
              <a:t>at</a:t>
            </a:r>
            <a:r>
              <a:rPr lang="ca-ES" dirty="0"/>
              <a:t> </a:t>
            </a:r>
            <a:r>
              <a:rPr lang="ca-ES" dirty="0" err="1"/>
              <a:t>retail</a:t>
            </a:r>
            <a:r>
              <a:rPr lang="ca-ES" dirty="0"/>
              <a:t>. </a:t>
            </a:r>
            <a:r>
              <a:rPr lang="ca-ES" dirty="0" err="1"/>
              <a:t>Some</a:t>
            </a:r>
            <a:r>
              <a:rPr lang="ca-ES" dirty="0"/>
              <a:t> of </a:t>
            </a:r>
            <a:r>
              <a:rPr lang="ca-ES" dirty="0" err="1"/>
              <a:t>the</a:t>
            </a:r>
            <a:r>
              <a:rPr lang="ca-ES" dirty="0"/>
              <a:t> </a:t>
            </a:r>
            <a:r>
              <a:rPr lang="ca-ES" dirty="0" err="1"/>
              <a:t>earliest</a:t>
            </a:r>
            <a:r>
              <a:rPr lang="ca-ES" dirty="0"/>
              <a:t> </a:t>
            </a:r>
            <a:r>
              <a:rPr lang="ca-ES" dirty="0" err="1"/>
              <a:t>examples</a:t>
            </a:r>
            <a:r>
              <a:rPr lang="ca-ES" dirty="0"/>
              <a:t> of </a:t>
            </a:r>
            <a:r>
              <a:rPr lang="ca-ES" dirty="0" err="1"/>
              <a:t>Refill</a:t>
            </a:r>
            <a:r>
              <a:rPr lang="ca-ES" dirty="0"/>
              <a:t>-</a:t>
            </a:r>
            <a:r>
              <a:rPr lang="ca-ES" dirty="0" err="1"/>
              <a:t>at</a:t>
            </a:r>
            <a:r>
              <a:rPr lang="ca-ES" dirty="0"/>
              <a:t>-home </a:t>
            </a:r>
            <a:r>
              <a:rPr lang="ca-ES" dirty="0" err="1"/>
              <a:t>products</a:t>
            </a:r>
            <a:r>
              <a:rPr lang="ca-ES" dirty="0"/>
              <a:t> </a:t>
            </a:r>
            <a:r>
              <a:rPr lang="ca-ES" dirty="0" err="1"/>
              <a:t>came</a:t>
            </a:r>
            <a:r>
              <a:rPr lang="ca-ES" dirty="0"/>
              <a:t> </a:t>
            </a:r>
            <a:r>
              <a:rPr lang="ca-ES" dirty="0" err="1"/>
              <a:t>from</a:t>
            </a:r>
            <a:r>
              <a:rPr lang="ca-ES" dirty="0"/>
              <a:t> </a:t>
            </a:r>
            <a:r>
              <a:rPr lang="ca-ES" dirty="0" err="1"/>
              <a:t>the</a:t>
            </a:r>
            <a:r>
              <a:rPr lang="ca-ES" dirty="0"/>
              <a:t> e-</a:t>
            </a:r>
            <a:r>
              <a:rPr lang="ca-ES" dirty="0" err="1"/>
              <a:t>commerce</a:t>
            </a:r>
            <a:r>
              <a:rPr lang="ca-ES" dirty="0"/>
              <a:t> sector, </a:t>
            </a:r>
            <a:r>
              <a:rPr lang="ca-ES" dirty="0" err="1"/>
              <a:t>particularly</a:t>
            </a:r>
            <a:r>
              <a:rPr lang="ca-ES" dirty="0"/>
              <a:t> for </a:t>
            </a:r>
            <a:r>
              <a:rPr lang="ca-ES" dirty="0" err="1"/>
              <a:t>products</a:t>
            </a:r>
            <a:r>
              <a:rPr lang="ca-ES" dirty="0"/>
              <a:t> </a:t>
            </a:r>
            <a:r>
              <a:rPr lang="ca-ES" dirty="0" err="1"/>
              <a:t>such</a:t>
            </a:r>
            <a:r>
              <a:rPr lang="ca-ES" dirty="0"/>
              <a:t> as </a:t>
            </a:r>
            <a:r>
              <a:rPr lang="ca-ES" dirty="0" err="1"/>
              <a:t>household</a:t>
            </a:r>
            <a:r>
              <a:rPr lang="ca-ES" dirty="0"/>
              <a:t> </a:t>
            </a:r>
            <a:r>
              <a:rPr lang="ca-ES" dirty="0" err="1"/>
              <a:t>cleaning</a:t>
            </a:r>
            <a:r>
              <a:rPr lang="ca-ES" dirty="0"/>
              <a:t>, </a:t>
            </a:r>
            <a:r>
              <a:rPr lang="ca-ES" dirty="0" err="1"/>
              <a:t>laundry</a:t>
            </a:r>
            <a:r>
              <a:rPr lang="ca-ES" dirty="0"/>
              <a:t>, </a:t>
            </a:r>
            <a:r>
              <a:rPr lang="ca-ES" dirty="0" err="1"/>
              <a:t>and</a:t>
            </a:r>
            <a:r>
              <a:rPr lang="ca-ES" dirty="0"/>
              <a:t> personal </a:t>
            </a:r>
            <a:r>
              <a:rPr lang="ca-ES" dirty="0" err="1"/>
              <a:t>care</a:t>
            </a:r>
            <a:r>
              <a:rPr lang="ca-ES" dirty="0"/>
              <a:t>.</a:t>
            </a:r>
          </a:p>
          <a:p>
            <a:endParaRPr lang="ca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829E4-7B8F-48ED-BCF8-1C0A3C644052}" type="slidenum">
              <a:rPr lang="en-JM" smtClean="0"/>
              <a:pPr/>
              <a:t>13</a:t>
            </a:fld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15491686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E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829E4-7B8F-48ED-BCF8-1C0A3C644052}" type="slidenum">
              <a:rPr lang="en-JM" smtClean="0"/>
              <a:pPr/>
              <a:t>14</a:t>
            </a:fld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283446988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829E4-7B8F-48ED-BCF8-1C0A3C644052}" type="slidenum">
              <a:rPr lang="en-JM" smtClean="0"/>
              <a:pPr/>
              <a:t>15</a:t>
            </a:fld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83821736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829E4-7B8F-48ED-BCF8-1C0A3C644052}" type="slidenum">
              <a:rPr lang="en-JM" smtClean="0"/>
              <a:pPr/>
              <a:t>16</a:t>
            </a:fld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12775963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829E4-7B8F-48ED-BCF8-1C0A3C644052}" type="slidenum">
              <a:rPr lang="en-JM" smtClean="0"/>
              <a:pPr/>
              <a:t>17</a:t>
            </a:fld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36052217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829E4-7B8F-48ED-BCF8-1C0A3C644052}" type="slidenum">
              <a:rPr lang="en-JM" smtClean="0"/>
              <a:pPr/>
              <a:t>19</a:t>
            </a:fld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14518729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93537" algn="just">
              <a:lnSpc>
                <a:spcPct val="108000"/>
              </a:lnSpc>
              <a:spcAft>
                <a:spcPts val="1133"/>
              </a:spcAft>
            </a:pPr>
            <a:r>
              <a:rPr lang="ca-ES" sz="1400" dirty="0">
                <a:ea typeface="Arial" panose="020B0604020202020204" pitchFamily="34" charset="0"/>
              </a:rPr>
              <a:t>En definitiva, realitzar una </a:t>
            </a:r>
            <a:r>
              <a:rPr lang="ca-ES" sz="1400" b="1" dirty="0">
                <a:ea typeface="Arial" panose="020B0604020202020204" pitchFamily="34" charset="0"/>
              </a:rPr>
              <a:t>revisió integral i coherent </a:t>
            </a:r>
            <a:r>
              <a:rPr lang="ca-ES" sz="1400" dirty="0">
                <a:ea typeface="Arial" panose="020B0604020202020204" pitchFamily="34" charset="0"/>
              </a:rPr>
              <a:t>de tota la normativa d'envasos i residus d'envasos actualment en vigor, després de gairebé </a:t>
            </a:r>
            <a:r>
              <a:rPr lang="ca-ES" sz="1400" b="1" dirty="0">
                <a:ea typeface="Arial" panose="020B0604020202020204" pitchFamily="34" charset="0"/>
              </a:rPr>
              <a:t>25 anys de vigència </a:t>
            </a:r>
            <a:r>
              <a:rPr lang="ca-ES" sz="1400" dirty="0">
                <a:ea typeface="Arial" panose="020B0604020202020204" pitchFamily="34" charset="0"/>
              </a:rPr>
              <a:t>de la Llei 11/1997, de 24 d'abril, d'Envasos i Residus d'Envasos, i el seu Reglament de desenvolupament i execució aprovat pel RD 782/1998, de 30 d'abril, adaptant-la a les noves exigències comunitàries i a la nova Llei Estatal de Residus.</a:t>
            </a:r>
            <a:endParaRPr lang="ca-ES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30727" indent="-330727" algn="just">
              <a:lnSpc>
                <a:spcPct val="108000"/>
              </a:lnSpc>
              <a:spcAft>
                <a:spcPts val="1722"/>
              </a:spcAft>
              <a:buClr>
                <a:srgbClr val="000000"/>
              </a:buClr>
              <a:buSzPts val="1600"/>
              <a:buFont typeface="Wingdings" panose="05000000000000000000" pitchFamily="2" charset="2"/>
              <a:buChar char=""/>
            </a:pPr>
            <a:r>
              <a:rPr lang="ca-ES" altLang="ca-ES" sz="1400" b="1" dirty="0"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Futur Reglament europeu d'envasos i residus d’envasos</a:t>
            </a:r>
          </a:p>
          <a:p>
            <a:pPr marL="330727" indent="-330727" algn="just" defTabSz="881939">
              <a:lnSpc>
                <a:spcPct val="108000"/>
              </a:lnSpc>
              <a:spcAft>
                <a:spcPts val="1722"/>
              </a:spcAft>
              <a:buClr>
                <a:srgbClr val="000000"/>
              </a:buClr>
              <a:buSzPts val="1600"/>
              <a:buFont typeface="Wingdings" panose="05000000000000000000" pitchFamily="2" charset="2"/>
              <a:buChar char=""/>
              <a:defRPr/>
            </a:pPr>
            <a:r>
              <a:rPr lang="ca-ES" sz="14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Establir el </a:t>
            </a:r>
            <a:r>
              <a:rPr lang="ca-ES" sz="14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règim jurídic </a:t>
            </a:r>
            <a:r>
              <a:rPr lang="ca-ES" sz="14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aplicable a envasos i als residus d’envasos amb </a:t>
            </a:r>
            <a:r>
              <a:rPr lang="ca-ES" sz="14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l’objectiu de prevenir i reduir </a:t>
            </a:r>
            <a:r>
              <a:rPr lang="ca-ES" sz="14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el seu impacte en el medi ambient.</a:t>
            </a:r>
          </a:p>
          <a:p>
            <a:pPr marL="330727" indent="-330727" algn="just">
              <a:lnSpc>
                <a:spcPct val="108000"/>
              </a:lnSpc>
              <a:spcAft>
                <a:spcPts val="1722"/>
              </a:spcAft>
              <a:buClr>
                <a:srgbClr val="000000"/>
              </a:buClr>
              <a:buSzPts val="1600"/>
              <a:buFont typeface="Wingdings" panose="05000000000000000000" pitchFamily="2" charset="2"/>
              <a:buChar char=""/>
            </a:pPr>
            <a:endParaRPr lang="ca-ES" sz="1300" dirty="0"/>
          </a:p>
          <a:p>
            <a:pPr marL="330727" indent="-330727" algn="just">
              <a:lnSpc>
                <a:spcPct val="108000"/>
              </a:lnSpc>
              <a:spcAft>
                <a:spcPts val="1722"/>
              </a:spcAft>
              <a:buClr>
                <a:srgbClr val="000000"/>
              </a:buClr>
              <a:buSzPts val="1600"/>
              <a:buFont typeface="Wingdings" panose="05000000000000000000" pitchFamily="2" charset="2"/>
              <a:buChar char=""/>
            </a:pPr>
            <a:endParaRPr lang="ca-ES" sz="1300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829E4-7B8F-48ED-BCF8-1C0A3C644052}" type="slidenum">
              <a:rPr lang="en-JM" smtClean="0"/>
              <a:pPr/>
              <a:t>2</a:t>
            </a:fld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26959821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12427" indent="-275606">
              <a:buFontTx/>
              <a:buChar char="-"/>
            </a:pPr>
            <a:endParaRPr lang="ca-ES" sz="1300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829E4-7B8F-48ED-BCF8-1C0A3C644052}" type="slidenum">
              <a:rPr lang="en-JM" smtClean="0"/>
              <a:pPr/>
              <a:t>3</a:t>
            </a:fld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37124803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sz="1300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829E4-7B8F-48ED-BCF8-1C0A3C644052}" type="slidenum">
              <a:rPr lang="en-JM" smtClean="0"/>
              <a:pPr/>
              <a:t>4</a:t>
            </a:fld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39995062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12427" indent="-275606">
              <a:buFontTx/>
              <a:buChar char="-"/>
            </a:pPr>
            <a:endParaRPr lang="ca-ES" sz="1300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829E4-7B8F-48ED-BCF8-1C0A3C644052}" type="slidenum">
              <a:rPr lang="en-JM" smtClean="0"/>
              <a:pPr/>
              <a:t>5</a:t>
            </a:fld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22576229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6821"/>
            <a:endParaRPr lang="ca-ES" sz="1300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829E4-7B8F-48ED-BCF8-1C0A3C644052}" type="slidenum">
              <a:rPr lang="en-JM" smtClean="0"/>
              <a:pPr/>
              <a:t>6</a:t>
            </a:fld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32168716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12427" indent="-275606">
              <a:buFontTx/>
              <a:buChar char="-"/>
            </a:pPr>
            <a:endParaRPr lang="ca-ES" sz="1300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829E4-7B8F-48ED-BCF8-1C0A3C644052}" type="slidenum">
              <a:rPr lang="en-JM" smtClean="0"/>
              <a:pPr/>
              <a:t>7</a:t>
            </a:fld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6272095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E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829E4-7B8F-48ED-BCF8-1C0A3C644052}" type="slidenum">
              <a:rPr lang="en-JM" smtClean="0"/>
              <a:pPr/>
              <a:t>8</a:t>
            </a:fld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18620080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E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829E4-7B8F-48ED-BCF8-1C0A3C644052}" type="slidenum">
              <a:rPr lang="en-JM" smtClean="0"/>
              <a:pPr/>
              <a:t>9</a:t>
            </a:fld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4043159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711200" y="508000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>
                <a:gradFill flip="none" rotWithShape="1">
                  <a:gsLst>
                    <a:gs pos="0">
                      <a:schemeClr val="accent1"/>
                    </a:gs>
                    <a:gs pos="100000">
                      <a:schemeClr val="accent4"/>
                    </a:gs>
                    <a:gs pos="50000">
                      <a:schemeClr val="accent2"/>
                    </a:gs>
                    <a:gs pos="75000">
                      <a:schemeClr val="accent3"/>
                    </a:gs>
                  </a:gsLst>
                  <a:lin ang="0" scaled="1"/>
                  <a:tileRect/>
                </a:gradFill>
              </a:defRPr>
            </a:lvl1pPr>
          </a:lstStyle>
          <a:p>
            <a:endParaRPr lang="en-JM" dirty="0"/>
          </a:p>
        </p:txBody>
      </p:sp>
      <p:sp>
        <p:nvSpPr>
          <p:cNvPr id="22" name="Picture Placeholder 21"/>
          <p:cNvSpPr>
            <a:spLocks noGrp="1"/>
          </p:cNvSpPr>
          <p:nvPr>
            <p:ph type="pic" sz="quarter" idx="25"/>
          </p:nvPr>
        </p:nvSpPr>
        <p:spPr>
          <a:xfrm>
            <a:off x="0" y="3621000"/>
            <a:ext cx="1727200" cy="16312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23" name="Picture Placeholder 21"/>
          <p:cNvSpPr>
            <a:spLocks noGrp="1"/>
          </p:cNvSpPr>
          <p:nvPr>
            <p:ph type="pic" sz="quarter" idx="26"/>
          </p:nvPr>
        </p:nvSpPr>
        <p:spPr>
          <a:xfrm>
            <a:off x="1744133" y="3621000"/>
            <a:ext cx="1727200" cy="16312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24" name="Picture Placeholder 21"/>
          <p:cNvSpPr>
            <a:spLocks noGrp="1"/>
          </p:cNvSpPr>
          <p:nvPr>
            <p:ph type="pic" sz="quarter" idx="27"/>
          </p:nvPr>
        </p:nvSpPr>
        <p:spPr>
          <a:xfrm>
            <a:off x="3488267" y="3621000"/>
            <a:ext cx="1727200" cy="16312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25" name="Picture Placeholder 21"/>
          <p:cNvSpPr>
            <a:spLocks noGrp="1"/>
          </p:cNvSpPr>
          <p:nvPr>
            <p:ph type="pic" sz="quarter" idx="28"/>
          </p:nvPr>
        </p:nvSpPr>
        <p:spPr>
          <a:xfrm>
            <a:off x="5232400" y="3621000"/>
            <a:ext cx="1727200" cy="16312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26" name="Picture Placeholder 21"/>
          <p:cNvSpPr>
            <a:spLocks noGrp="1"/>
          </p:cNvSpPr>
          <p:nvPr>
            <p:ph type="pic" sz="quarter" idx="29"/>
          </p:nvPr>
        </p:nvSpPr>
        <p:spPr>
          <a:xfrm>
            <a:off x="6976533" y="3621000"/>
            <a:ext cx="1727200" cy="16312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27" name="Picture Placeholder 21"/>
          <p:cNvSpPr>
            <a:spLocks noGrp="1"/>
          </p:cNvSpPr>
          <p:nvPr>
            <p:ph type="pic" sz="quarter" idx="30"/>
          </p:nvPr>
        </p:nvSpPr>
        <p:spPr>
          <a:xfrm>
            <a:off x="8720667" y="3621000"/>
            <a:ext cx="1727200" cy="16312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28" name="Picture Placeholder 21"/>
          <p:cNvSpPr>
            <a:spLocks noGrp="1"/>
          </p:cNvSpPr>
          <p:nvPr>
            <p:ph type="pic" sz="quarter" idx="31"/>
          </p:nvPr>
        </p:nvSpPr>
        <p:spPr>
          <a:xfrm>
            <a:off x="10464800" y="3621000"/>
            <a:ext cx="1727200" cy="16312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29" name="Picture Placeholder 21"/>
          <p:cNvSpPr>
            <a:spLocks noGrp="1"/>
          </p:cNvSpPr>
          <p:nvPr>
            <p:ph type="pic" sz="quarter" idx="32"/>
          </p:nvPr>
        </p:nvSpPr>
        <p:spPr>
          <a:xfrm>
            <a:off x="0" y="5252201"/>
            <a:ext cx="1727200" cy="16312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30" name="Picture Placeholder 21"/>
          <p:cNvSpPr>
            <a:spLocks noGrp="1"/>
          </p:cNvSpPr>
          <p:nvPr>
            <p:ph type="pic" sz="quarter" idx="33"/>
          </p:nvPr>
        </p:nvSpPr>
        <p:spPr>
          <a:xfrm>
            <a:off x="1744133" y="5252201"/>
            <a:ext cx="1727200" cy="16312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31" name="Picture Placeholder 21"/>
          <p:cNvSpPr>
            <a:spLocks noGrp="1"/>
          </p:cNvSpPr>
          <p:nvPr>
            <p:ph type="pic" sz="quarter" idx="34"/>
          </p:nvPr>
        </p:nvSpPr>
        <p:spPr>
          <a:xfrm>
            <a:off x="3488267" y="5252201"/>
            <a:ext cx="1727200" cy="16312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32" name="Picture Placeholder 21"/>
          <p:cNvSpPr>
            <a:spLocks noGrp="1"/>
          </p:cNvSpPr>
          <p:nvPr>
            <p:ph type="pic" sz="quarter" idx="35"/>
          </p:nvPr>
        </p:nvSpPr>
        <p:spPr>
          <a:xfrm>
            <a:off x="5232400" y="5252201"/>
            <a:ext cx="1727200" cy="16312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33" name="Picture Placeholder 21"/>
          <p:cNvSpPr>
            <a:spLocks noGrp="1"/>
          </p:cNvSpPr>
          <p:nvPr>
            <p:ph type="pic" sz="quarter" idx="36"/>
          </p:nvPr>
        </p:nvSpPr>
        <p:spPr>
          <a:xfrm>
            <a:off x="6976533" y="5252201"/>
            <a:ext cx="1727200" cy="16312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34" name="Picture Placeholder 21"/>
          <p:cNvSpPr>
            <a:spLocks noGrp="1"/>
          </p:cNvSpPr>
          <p:nvPr>
            <p:ph type="pic" sz="quarter" idx="37"/>
          </p:nvPr>
        </p:nvSpPr>
        <p:spPr>
          <a:xfrm>
            <a:off x="8720667" y="5252201"/>
            <a:ext cx="1727200" cy="16312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35" name="Picture Placeholder 21"/>
          <p:cNvSpPr>
            <a:spLocks noGrp="1"/>
          </p:cNvSpPr>
          <p:nvPr>
            <p:ph type="pic" sz="quarter" idx="38"/>
          </p:nvPr>
        </p:nvSpPr>
        <p:spPr>
          <a:xfrm>
            <a:off x="10464800" y="5252201"/>
            <a:ext cx="1727200" cy="16312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711200" y="558801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500" b="0" kern="0" spc="0">
                <a:solidFill>
                  <a:schemeClr val="tx1"/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723083156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711200" y="558801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500" b="0" kern="0" spc="0">
                <a:solidFill>
                  <a:schemeClr val="tx1"/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23" name="Picture Placeholder 21"/>
          <p:cNvSpPr>
            <a:spLocks noGrp="1"/>
          </p:cNvSpPr>
          <p:nvPr>
            <p:ph type="pic" sz="quarter" idx="26"/>
          </p:nvPr>
        </p:nvSpPr>
        <p:spPr>
          <a:xfrm>
            <a:off x="6096000" y="584201"/>
            <a:ext cx="2540000" cy="56896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19" name="Picture Placeholder 21"/>
          <p:cNvSpPr>
            <a:spLocks noGrp="1"/>
          </p:cNvSpPr>
          <p:nvPr>
            <p:ph type="pic" sz="quarter" idx="27"/>
          </p:nvPr>
        </p:nvSpPr>
        <p:spPr>
          <a:xfrm>
            <a:off x="8737600" y="584201"/>
            <a:ext cx="2540000" cy="56896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718189" y="508000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2300139778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21"/>
          <p:cNvSpPr>
            <a:spLocks noGrp="1"/>
          </p:cNvSpPr>
          <p:nvPr>
            <p:ph type="pic" sz="quarter" idx="27"/>
          </p:nvPr>
        </p:nvSpPr>
        <p:spPr>
          <a:xfrm>
            <a:off x="4572000" y="1905000"/>
            <a:ext cx="3251200" cy="44704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6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711200" y="558801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500" b="0" kern="0" spc="0">
                <a:solidFill>
                  <a:schemeClr val="tx1">
                    <a:lumMod val="75000"/>
                  </a:schemeClr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711200" y="508000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3043192093"/>
      </p:ext>
    </p:extLst>
  </p:cSld>
  <p:clrMapOvr>
    <a:masterClrMapping/>
  </p:clrMapOvr>
  <p:transition spd="slow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711203" y="2006605"/>
            <a:ext cx="3958701" cy="2109013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endParaRPr lang="id-ID"/>
          </a:p>
        </p:txBody>
      </p:sp>
      <p:sp>
        <p:nvSpPr>
          <p:cNvPr id="9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7213600" y="4241804"/>
            <a:ext cx="3958701" cy="2109013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endParaRPr lang="id-ID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8"/>
          </p:nvPr>
        </p:nvSpPr>
        <p:spPr>
          <a:xfrm>
            <a:off x="711208" y="4241804"/>
            <a:ext cx="1947471" cy="2109013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endParaRPr lang="id-ID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22"/>
          </p:nvPr>
        </p:nvSpPr>
        <p:spPr>
          <a:xfrm>
            <a:off x="4775209" y="2006601"/>
            <a:ext cx="2337332" cy="4284656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endParaRPr lang="id-ID"/>
          </a:p>
        </p:txBody>
      </p:sp>
      <p:sp>
        <p:nvSpPr>
          <p:cNvPr id="11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711200" y="558801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500" b="0" kern="0" spc="0">
                <a:solidFill>
                  <a:schemeClr val="tx1"/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711200" y="508000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306096028"/>
      </p:ext>
    </p:extLst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711200" y="502139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  <p:sp>
        <p:nvSpPr>
          <p:cNvPr id="46" name="Picture Placeholder 28"/>
          <p:cNvSpPr>
            <a:spLocks noGrp="1" noChangeAspect="1"/>
          </p:cNvSpPr>
          <p:nvPr>
            <p:ph type="pic" sz="quarter" idx="51"/>
          </p:nvPr>
        </p:nvSpPr>
        <p:spPr>
          <a:xfrm>
            <a:off x="7010405" y="2006604"/>
            <a:ext cx="1535999" cy="1151999"/>
          </a:xfrm>
          <a:prstGeom prst="ellipse">
            <a:avLst/>
          </a:prstGeom>
          <a:ln w="76200" cap="sq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051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</a:lstStyle>
          <a:p>
            <a:endParaRPr lang="en-JM" dirty="0"/>
          </a:p>
        </p:txBody>
      </p:sp>
      <p:sp>
        <p:nvSpPr>
          <p:cNvPr id="47" name="Picture Placeholder 28"/>
          <p:cNvSpPr>
            <a:spLocks noGrp="1" noChangeAspect="1"/>
          </p:cNvSpPr>
          <p:nvPr>
            <p:ph type="pic" sz="quarter" idx="52"/>
          </p:nvPr>
        </p:nvSpPr>
        <p:spPr>
          <a:xfrm>
            <a:off x="8636005" y="2006604"/>
            <a:ext cx="1535999" cy="1151999"/>
          </a:xfrm>
          <a:prstGeom prst="ellipse">
            <a:avLst/>
          </a:prstGeom>
          <a:ln w="76200" cap="sq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051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</a:lstStyle>
          <a:p>
            <a:endParaRPr lang="en-JM" dirty="0"/>
          </a:p>
        </p:txBody>
      </p:sp>
      <p:sp>
        <p:nvSpPr>
          <p:cNvPr id="48" name="Picture Placeholder 28"/>
          <p:cNvSpPr>
            <a:spLocks noGrp="1" noChangeAspect="1"/>
          </p:cNvSpPr>
          <p:nvPr>
            <p:ph type="pic" sz="quarter" idx="53"/>
          </p:nvPr>
        </p:nvSpPr>
        <p:spPr>
          <a:xfrm>
            <a:off x="6197605" y="3297004"/>
            <a:ext cx="1535999" cy="1151999"/>
          </a:xfrm>
          <a:prstGeom prst="ellipse">
            <a:avLst/>
          </a:prstGeom>
          <a:ln w="76200" cap="sq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051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</a:lstStyle>
          <a:p>
            <a:endParaRPr lang="en-JM" dirty="0"/>
          </a:p>
        </p:txBody>
      </p:sp>
      <p:sp>
        <p:nvSpPr>
          <p:cNvPr id="49" name="Picture Placeholder 28"/>
          <p:cNvSpPr>
            <a:spLocks noGrp="1" noChangeAspect="1"/>
          </p:cNvSpPr>
          <p:nvPr>
            <p:ph type="pic" sz="quarter" idx="54"/>
          </p:nvPr>
        </p:nvSpPr>
        <p:spPr>
          <a:xfrm>
            <a:off x="7823205" y="3297004"/>
            <a:ext cx="1535999" cy="1151999"/>
          </a:xfrm>
          <a:prstGeom prst="ellipse">
            <a:avLst/>
          </a:prstGeom>
          <a:ln w="76200" cap="sq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051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</a:lstStyle>
          <a:p>
            <a:endParaRPr lang="en-JM" dirty="0"/>
          </a:p>
        </p:txBody>
      </p:sp>
      <p:sp>
        <p:nvSpPr>
          <p:cNvPr id="51" name="Picture Placeholder 28"/>
          <p:cNvSpPr>
            <a:spLocks noGrp="1" noChangeAspect="1"/>
          </p:cNvSpPr>
          <p:nvPr>
            <p:ph type="pic" sz="quarter" idx="56"/>
          </p:nvPr>
        </p:nvSpPr>
        <p:spPr>
          <a:xfrm>
            <a:off x="9479205" y="3327404"/>
            <a:ext cx="1535999" cy="1151999"/>
          </a:xfrm>
          <a:prstGeom prst="ellipse">
            <a:avLst/>
          </a:prstGeom>
          <a:ln w="76200" cap="sq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051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</a:lstStyle>
          <a:p>
            <a:endParaRPr lang="en-JM" dirty="0"/>
          </a:p>
        </p:txBody>
      </p:sp>
      <p:sp>
        <p:nvSpPr>
          <p:cNvPr id="53" name="Picture Placeholder 28"/>
          <p:cNvSpPr>
            <a:spLocks noGrp="1" noChangeAspect="1"/>
          </p:cNvSpPr>
          <p:nvPr>
            <p:ph type="pic" sz="quarter" idx="58"/>
          </p:nvPr>
        </p:nvSpPr>
        <p:spPr>
          <a:xfrm>
            <a:off x="7010405" y="4617804"/>
            <a:ext cx="1535999" cy="1151999"/>
          </a:xfrm>
          <a:prstGeom prst="ellipse">
            <a:avLst/>
          </a:prstGeom>
          <a:ln w="76200" cap="sq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051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</a:lstStyle>
          <a:p>
            <a:endParaRPr lang="en-JM" dirty="0"/>
          </a:p>
        </p:txBody>
      </p:sp>
      <p:sp>
        <p:nvSpPr>
          <p:cNvPr id="54" name="Picture Placeholder 28"/>
          <p:cNvSpPr>
            <a:spLocks noGrp="1" noChangeAspect="1"/>
          </p:cNvSpPr>
          <p:nvPr>
            <p:ph type="pic" sz="quarter" idx="59"/>
          </p:nvPr>
        </p:nvSpPr>
        <p:spPr>
          <a:xfrm>
            <a:off x="8636005" y="4617804"/>
            <a:ext cx="1535999" cy="1151999"/>
          </a:xfrm>
          <a:prstGeom prst="ellipse">
            <a:avLst/>
          </a:prstGeom>
          <a:ln w="76200" cap="sq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051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</a:lstStyle>
          <a:p>
            <a:endParaRPr lang="en-JM" dirty="0"/>
          </a:p>
        </p:txBody>
      </p:sp>
      <p:sp>
        <p:nvSpPr>
          <p:cNvPr id="11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711200" y="558801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500" b="0" kern="0" spc="0">
                <a:solidFill>
                  <a:schemeClr val="tx1"/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3482164337"/>
      </p:ext>
    </p:extLst>
  </p:cSld>
  <p:clrMapOvr>
    <a:masterClrMapping/>
  </p:clrMapOvr>
  <p:transition spd="slow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28"/>
          <p:cNvSpPr>
            <a:spLocks noGrp="1"/>
          </p:cNvSpPr>
          <p:nvPr>
            <p:ph type="pic" sz="quarter" idx="51"/>
          </p:nvPr>
        </p:nvSpPr>
        <p:spPr>
          <a:xfrm>
            <a:off x="6807200" y="2438404"/>
            <a:ext cx="3149600" cy="2362199"/>
          </a:xfrm>
          <a:prstGeom prst="ellipse">
            <a:avLst/>
          </a:prstGeom>
          <a:ln w="76200" cap="sq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051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</a:lstStyle>
          <a:p>
            <a:endParaRPr lang="en-JM" dirty="0"/>
          </a:p>
        </p:txBody>
      </p:sp>
      <p:sp>
        <p:nvSpPr>
          <p:cNvPr id="5" name="Picture Placeholder 28"/>
          <p:cNvSpPr>
            <a:spLocks noGrp="1"/>
          </p:cNvSpPr>
          <p:nvPr>
            <p:ph type="pic" sz="quarter" idx="52"/>
          </p:nvPr>
        </p:nvSpPr>
        <p:spPr>
          <a:xfrm>
            <a:off x="1930400" y="2438404"/>
            <a:ext cx="3149600" cy="2362199"/>
          </a:xfrm>
          <a:prstGeom prst="ellipse">
            <a:avLst/>
          </a:prstGeom>
          <a:ln w="76200" cap="sq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051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</a:lstStyle>
          <a:p>
            <a:endParaRPr lang="en-JM" dirty="0"/>
          </a:p>
        </p:txBody>
      </p:sp>
      <p:sp>
        <p:nvSpPr>
          <p:cNvPr id="6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711200" y="558801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500" b="0" kern="0" spc="0">
                <a:solidFill>
                  <a:schemeClr val="tx1"/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3764632729"/>
      </p:ext>
    </p:extLst>
  </p:cSld>
  <p:clrMapOvr>
    <a:masterClrMapping/>
  </p:clrMapOvr>
  <p:transition spd="slow">
    <p:push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Picture Placeholder 28"/>
          <p:cNvSpPr>
            <a:spLocks noGrp="1" noChangeAspect="1"/>
          </p:cNvSpPr>
          <p:nvPr>
            <p:ph type="pic" sz="quarter" idx="52"/>
          </p:nvPr>
        </p:nvSpPr>
        <p:spPr>
          <a:xfrm>
            <a:off x="711200" y="2057400"/>
            <a:ext cx="2540000" cy="1879600"/>
          </a:xfrm>
          <a:prstGeom prst="ellipse">
            <a:avLst/>
          </a:prstGeom>
          <a:ln w="76200" cap="sq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051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</a:lstStyle>
          <a:p>
            <a:endParaRPr lang="en-JM" dirty="0"/>
          </a:p>
        </p:txBody>
      </p:sp>
      <p:sp>
        <p:nvSpPr>
          <p:cNvPr id="6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711200" y="558801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500" b="0" kern="0" spc="0">
                <a:solidFill>
                  <a:schemeClr val="tx1"/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7" name="Picture Placeholder 28"/>
          <p:cNvSpPr>
            <a:spLocks noGrp="1" noChangeAspect="1"/>
          </p:cNvSpPr>
          <p:nvPr>
            <p:ph type="pic" sz="quarter" idx="53"/>
          </p:nvPr>
        </p:nvSpPr>
        <p:spPr>
          <a:xfrm>
            <a:off x="711200" y="4292601"/>
            <a:ext cx="2540000" cy="1879600"/>
          </a:xfrm>
          <a:prstGeom prst="ellipse">
            <a:avLst/>
          </a:prstGeom>
          <a:ln w="76200" cap="sq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051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</a:lstStyle>
          <a:p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509813075"/>
      </p:ext>
    </p:extLst>
  </p:cSld>
  <p:clrMapOvr>
    <a:masterClrMapping/>
  </p:clrMapOvr>
  <p:transition spd="slow">
    <p:push dir="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28"/>
          <p:cNvSpPr>
            <a:spLocks noGrp="1"/>
          </p:cNvSpPr>
          <p:nvPr>
            <p:ph type="pic" sz="quarter" idx="51"/>
          </p:nvPr>
        </p:nvSpPr>
        <p:spPr>
          <a:xfrm>
            <a:off x="4419600" y="2819402"/>
            <a:ext cx="2976000" cy="2235201"/>
          </a:xfrm>
          <a:prstGeom prst="ellipse">
            <a:avLst/>
          </a:prstGeom>
          <a:ln w="76200" cap="sq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051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</a:lstStyle>
          <a:p>
            <a:endParaRPr lang="en-JM" dirty="0"/>
          </a:p>
        </p:txBody>
      </p:sp>
      <p:sp>
        <p:nvSpPr>
          <p:cNvPr id="5" name="Picture Placeholder 28"/>
          <p:cNvSpPr>
            <a:spLocks noGrp="1"/>
          </p:cNvSpPr>
          <p:nvPr>
            <p:ph type="pic" sz="quarter" idx="52"/>
          </p:nvPr>
        </p:nvSpPr>
        <p:spPr>
          <a:xfrm>
            <a:off x="812800" y="2819402"/>
            <a:ext cx="2976000" cy="2235201"/>
          </a:xfrm>
          <a:prstGeom prst="ellipse">
            <a:avLst/>
          </a:prstGeom>
          <a:ln w="76200" cap="sq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051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</a:lstStyle>
          <a:p>
            <a:endParaRPr lang="en-JM" dirty="0"/>
          </a:p>
        </p:txBody>
      </p:sp>
      <p:sp>
        <p:nvSpPr>
          <p:cNvPr id="6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711200" y="558801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500" b="0" kern="0" spc="0">
                <a:solidFill>
                  <a:schemeClr val="tx1">
                    <a:lumMod val="75000"/>
                  </a:schemeClr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7" name="Picture Placeholder 28"/>
          <p:cNvSpPr>
            <a:spLocks noGrp="1"/>
          </p:cNvSpPr>
          <p:nvPr>
            <p:ph type="pic" sz="quarter" idx="53"/>
          </p:nvPr>
        </p:nvSpPr>
        <p:spPr>
          <a:xfrm>
            <a:off x="8026400" y="2819402"/>
            <a:ext cx="2976000" cy="2235201"/>
          </a:xfrm>
          <a:prstGeom prst="ellipse">
            <a:avLst/>
          </a:prstGeom>
          <a:ln w="76200" cap="sq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051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</a:lstStyle>
          <a:p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1181047365"/>
      </p:ext>
    </p:extLst>
  </p:cSld>
  <p:clrMapOvr>
    <a:masterClrMapping/>
  </p:clrMapOvr>
  <p:transition spd="slow">
    <p:push dir="u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icture Placeholder 28"/>
          <p:cNvSpPr>
            <a:spLocks noGrp="1" noChangeAspect="1"/>
          </p:cNvSpPr>
          <p:nvPr>
            <p:ph type="pic" sz="quarter" idx="50"/>
          </p:nvPr>
        </p:nvSpPr>
        <p:spPr>
          <a:xfrm>
            <a:off x="812805" y="2268406"/>
            <a:ext cx="1919996" cy="1439999"/>
          </a:xfrm>
          <a:prstGeom prst="ellipse">
            <a:avLst/>
          </a:prstGeom>
          <a:ln w="76200" cap="sq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051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</a:lstStyle>
          <a:p>
            <a:endParaRPr lang="en-JM" dirty="0"/>
          </a:p>
        </p:txBody>
      </p:sp>
      <p:sp>
        <p:nvSpPr>
          <p:cNvPr id="46" name="Picture Placeholder 28"/>
          <p:cNvSpPr>
            <a:spLocks noGrp="1" noChangeAspect="1"/>
          </p:cNvSpPr>
          <p:nvPr>
            <p:ph type="pic" sz="quarter" idx="51"/>
          </p:nvPr>
        </p:nvSpPr>
        <p:spPr>
          <a:xfrm>
            <a:off x="2923606" y="2268406"/>
            <a:ext cx="1919996" cy="1439999"/>
          </a:xfrm>
          <a:prstGeom prst="ellipse">
            <a:avLst/>
          </a:prstGeom>
          <a:ln w="76200" cap="sq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051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</a:lstStyle>
          <a:p>
            <a:endParaRPr lang="en-JM" dirty="0"/>
          </a:p>
        </p:txBody>
      </p:sp>
      <p:sp>
        <p:nvSpPr>
          <p:cNvPr id="47" name="Picture Placeholder 28"/>
          <p:cNvSpPr>
            <a:spLocks noGrp="1" noChangeAspect="1"/>
          </p:cNvSpPr>
          <p:nvPr>
            <p:ph type="pic" sz="quarter" idx="52"/>
          </p:nvPr>
        </p:nvSpPr>
        <p:spPr>
          <a:xfrm>
            <a:off x="5034406" y="2268406"/>
            <a:ext cx="1919996" cy="1439999"/>
          </a:xfrm>
          <a:prstGeom prst="ellipse">
            <a:avLst/>
          </a:prstGeom>
          <a:ln w="76200" cap="sq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051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</a:lstStyle>
          <a:p>
            <a:endParaRPr lang="en-JM" dirty="0"/>
          </a:p>
        </p:txBody>
      </p:sp>
      <p:sp>
        <p:nvSpPr>
          <p:cNvPr id="48" name="Picture Placeholder 28"/>
          <p:cNvSpPr>
            <a:spLocks noGrp="1" noChangeAspect="1"/>
          </p:cNvSpPr>
          <p:nvPr>
            <p:ph type="pic" sz="quarter" idx="53"/>
          </p:nvPr>
        </p:nvSpPr>
        <p:spPr>
          <a:xfrm>
            <a:off x="9256009" y="2268406"/>
            <a:ext cx="1919996" cy="1439999"/>
          </a:xfrm>
          <a:prstGeom prst="ellipse">
            <a:avLst/>
          </a:prstGeom>
          <a:ln w="76200" cap="sq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051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</a:lstStyle>
          <a:p>
            <a:endParaRPr lang="en-JM" dirty="0"/>
          </a:p>
        </p:txBody>
      </p:sp>
      <p:sp>
        <p:nvSpPr>
          <p:cNvPr id="50" name="Picture Placeholder 28"/>
          <p:cNvSpPr>
            <a:spLocks noGrp="1" noChangeAspect="1"/>
          </p:cNvSpPr>
          <p:nvPr>
            <p:ph type="pic" sz="quarter" idx="55"/>
          </p:nvPr>
        </p:nvSpPr>
        <p:spPr>
          <a:xfrm>
            <a:off x="7145209" y="2268406"/>
            <a:ext cx="1919996" cy="1439999"/>
          </a:xfrm>
          <a:prstGeom prst="ellipse">
            <a:avLst/>
          </a:prstGeom>
          <a:ln w="76200" cap="sq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051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</a:lstStyle>
          <a:p>
            <a:endParaRPr lang="en-JM" dirty="0"/>
          </a:p>
        </p:txBody>
      </p:sp>
      <p:sp>
        <p:nvSpPr>
          <p:cNvPr id="15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711200" y="558801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500" b="0" kern="0" spc="0">
                <a:solidFill>
                  <a:schemeClr val="tx1"/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>
          <a:xfrm>
            <a:off x="711200" y="508000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  <p:sp>
        <p:nvSpPr>
          <p:cNvPr id="17" name="Picture Placeholder 28"/>
          <p:cNvSpPr>
            <a:spLocks noGrp="1" noChangeAspect="1"/>
          </p:cNvSpPr>
          <p:nvPr>
            <p:ph type="pic" sz="quarter" idx="56"/>
          </p:nvPr>
        </p:nvSpPr>
        <p:spPr>
          <a:xfrm>
            <a:off x="812805" y="4046403"/>
            <a:ext cx="1919996" cy="1439999"/>
          </a:xfrm>
          <a:prstGeom prst="ellipse">
            <a:avLst/>
          </a:prstGeom>
          <a:ln w="76200" cap="sq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051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</a:lstStyle>
          <a:p>
            <a:endParaRPr lang="en-JM" dirty="0"/>
          </a:p>
        </p:txBody>
      </p:sp>
      <p:sp>
        <p:nvSpPr>
          <p:cNvPr id="18" name="Picture Placeholder 28"/>
          <p:cNvSpPr>
            <a:spLocks noGrp="1" noChangeAspect="1"/>
          </p:cNvSpPr>
          <p:nvPr>
            <p:ph type="pic" sz="quarter" idx="57"/>
          </p:nvPr>
        </p:nvSpPr>
        <p:spPr>
          <a:xfrm>
            <a:off x="2923606" y="4046403"/>
            <a:ext cx="1919996" cy="1439999"/>
          </a:xfrm>
          <a:prstGeom prst="ellipse">
            <a:avLst/>
          </a:prstGeom>
          <a:ln w="76200" cap="sq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051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</a:lstStyle>
          <a:p>
            <a:endParaRPr lang="en-JM" dirty="0"/>
          </a:p>
        </p:txBody>
      </p:sp>
      <p:sp>
        <p:nvSpPr>
          <p:cNvPr id="19" name="Picture Placeholder 28"/>
          <p:cNvSpPr>
            <a:spLocks noGrp="1" noChangeAspect="1"/>
          </p:cNvSpPr>
          <p:nvPr>
            <p:ph type="pic" sz="quarter" idx="58"/>
          </p:nvPr>
        </p:nvSpPr>
        <p:spPr>
          <a:xfrm>
            <a:off x="5034406" y="4046403"/>
            <a:ext cx="1919996" cy="1439999"/>
          </a:xfrm>
          <a:prstGeom prst="ellipse">
            <a:avLst/>
          </a:prstGeom>
          <a:ln w="76200" cap="sq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051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</a:lstStyle>
          <a:p>
            <a:endParaRPr lang="en-JM" dirty="0"/>
          </a:p>
        </p:txBody>
      </p:sp>
      <p:sp>
        <p:nvSpPr>
          <p:cNvPr id="20" name="Picture Placeholder 28"/>
          <p:cNvSpPr>
            <a:spLocks noGrp="1" noChangeAspect="1"/>
          </p:cNvSpPr>
          <p:nvPr>
            <p:ph type="pic" sz="quarter" idx="59"/>
          </p:nvPr>
        </p:nvSpPr>
        <p:spPr>
          <a:xfrm>
            <a:off x="9256009" y="4046403"/>
            <a:ext cx="1919996" cy="1439999"/>
          </a:xfrm>
          <a:prstGeom prst="ellipse">
            <a:avLst/>
          </a:prstGeom>
          <a:ln w="76200" cap="sq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051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</a:lstStyle>
          <a:p>
            <a:endParaRPr lang="en-JM" dirty="0"/>
          </a:p>
        </p:txBody>
      </p:sp>
      <p:sp>
        <p:nvSpPr>
          <p:cNvPr id="21" name="Picture Placeholder 28"/>
          <p:cNvSpPr>
            <a:spLocks noGrp="1" noChangeAspect="1"/>
          </p:cNvSpPr>
          <p:nvPr>
            <p:ph type="pic" sz="quarter" idx="60"/>
          </p:nvPr>
        </p:nvSpPr>
        <p:spPr>
          <a:xfrm>
            <a:off x="7145209" y="4046403"/>
            <a:ext cx="1919996" cy="1439999"/>
          </a:xfrm>
          <a:prstGeom prst="ellipse">
            <a:avLst/>
          </a:prstGeom>
          <a:ln w="76200" cap="sq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051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</a:lstStyle>
          <a:p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3450384028"/>
      </p:ext>
    </p:extLst>
  </p:cSld>
  <p:clrMapOvr>
    <a:masterClrMapping/>
  </p:clrMapOvr>
  <p:transition spd="slow">
    <p:push dir="u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icture Placeholder 28"/>
          <p:cNvSpPr>
            <a:spLocks noGrp="1" noChangeAspect="1"/>
          </p:cNvSpPr>
          <p:nvPr>
            <p:ph type="pic" sz="quarter" idx="50"/>
          </p:nvPr>
        </p:nvSpPr>
        <p:spPr>
          <a:xfrm>
            <a:off x="2844804" y="1965804"/>
            <a:ext cx="1535999" cy="1151999"/>
          </a:xfrm>
          <a:prstGeom prst="ellipse">
            <a:avLst/>
          </a:prstGeom>
          <a:ln w="76200" cap="sq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051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</a:lstStyle>
          <a:p>
            <a:endParaRPr lang="en-JM" dirty="0"/>
          </a:p>
        </p:txBody>
      </p:sp>
      <p:sp>
        <p:nvSpPr>
          <p:cNvPr id="46" name="Picture Placeholder 28"/>
          <p:cNvSpPr>
            <a:spLocks noGrp="1" noChangeAspect="1"/>
          </p:cNvSpPr>
          <p:nvPr>
            <p:ph type="pic" sz="quarter" idx="51"/>
          </p:nvPr>
        </p:nvSpPr>
        <p:spPr>
          <a:xfrm>
            <a:off x="4500805" y="1965804"/>
            <a:ext cx="1535999" cy="1151999"/>
          </a:xfrm>
          <a:prstGeom prst="ellipse">
            <a:avLst/>
          </a:prstGeom>
          <a:ln w="76200" cap="sq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051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</a:lstStyle>
          <a:p>
            <a:endParaRPr lang="en-JM" dirty="0"/>
          </a:p>
        </p:txBody>
      </p:sp>
      <p:sp>
        <p:nvSpPr>
          <p:cNvPr id="47" name="Picture Placeholder 28"/>
          <p:cNvSpPr>
            <a:spLocks noGrp="1" noChangeAspect="1"/>
          </p:cNvSpPr>
          <p:nvPr>
            <p:ph type="pic" sz="quarter" idx="52"/>
          </p:nvPr>
        </p:nvSpPr>
        <p:spPr>
          <a:xfrm>
            <a:off x="6126402" y="1965804"/>
            <a:ext cx="1535999" cy="1151999"/>
          </a:xfrm>
          <a:prstGeom prst="ellipse">
            <a:avLst/>
          </a:prstGeom>
          <a:ln w="76200" cap="sq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051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</a:lstStyle>
          <a:p>
            <a:endParaRPr lang="en-JM" dirty="0"/>
          </a:p>
        </p:txBody>
      </p:sp>
      <p:sp>
        <p:nvSpPr>
          <p:cNvPr id="48" name="Picture Placeholder 28"/>
          <p:cNvSpPr>
            <a:spLocks noGrp="1" noChangeAspect="1"/>
          </p:cNvSpPr>
          <p:nvPr>
            <p:ph type="pic" sz="quarter" idx="53"/>
          </p:nvPr>
        </p:nvSpPr>
        <p:spPr>
          <a:xfrm>
            <a:off x="3688005" y="3256203"/>
            <a:ext cx="1535999" cy="1151999"/>
          </a:xfrm>
          <a:prstGeom prst="ellipse">
            <a:avLst/>
          </a:prstGeom>
          <a:ln w="76200" cap="sq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051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</a:lstStyle>
          <a:p>
            <a:endParaRPr lang="en-JM" dirty="0"/>
          </a:p>
        </p:txBody>
      </p:sp>
      <p:sp>
        <p:nvSpPr>
          <p:cNvPr id="49" name="Picture Placeholder 28"/>
          <p:cNvSpPr>
            <a:spLocks noGrp="1" noChangeAspect="1"/>
          </p:cNvSpPr>
          <p:nvPr>
            <p:ph type="pic" sz="quarter" idx="54"/>
          </p:nvPr>
        </p:nvSpPr>
        <p:spPr>
          <a:xfrm>
            <a:off x="5313605" y="3256203"/>
            <a:ext cx="1535999" cy="1151999"/>
          </a:xfrm>
          <a:prstGeom prst="ellipse">
            <a:avLst/>
          </a:prstGeom>
          <a:ln w="76200" cap="sq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051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</a:lstStyle>
          <a:p>
            <a:endParaRPr lang="en-JM" dirty="0"/>
          </a:p>
        </p:txBody>
      </p:sp>
      <p:sp>
        <p:nvSpPr>
          <p:cNvPr id="50" name="Picture Placeholder 28"/>
          <p:cNvSpPr>
            <a:spLocks noGrp="1" noChangeAspect="1"/>
          </p:cNvSpPr>
          <p:nvPr>
            <p:ph type="pic" sz="quarter" idx="55"/>
          </p:nvPr>
        </p:nvSpPr>
        <p:spPr>
          <a:xfrm>
            <a:off x="7752005" y="1965804"/>
            <a:ext cx="1535999" cy="1151999"/>
          </a:xfrm>
          <a:prstGeom prst="ellipse">
            <a:avLst/>
          </a:prstGeom>
          <a:ln w="76200" cap="sq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051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</a:lstStyle>
          <a:p>
            <a:endParaRPr lang="en-JM" dirty="0"/>
          </a:p>
        </p:txBody>
      </p:sp>
      <p:sp>
        <p:nvSpPr>
          <p:cNvPr id="51" name="Picture Placeholder 28"/>
          <p:cNvSpPr>
            <a:spLocks noGrp="1" noChangeAspect="1"/>
          </p:cNvSpPr>
          <p:nvPr>
            <p:ph type="pic" sz="quarter" idx="56"/>
          </p:nvPr>
        </p:nvSpPr>
        <p:spPr>
          <a:xfrm>
            <a:off x="6969605" y="3286604"/>
            <a:ext cx="1535999" cy="1151999"/>
          </a:xfrm>
          <a:prstGeom prst="ellipse">
            <a:avLst/>
          </a:prstGeom>
          <a:ln w="76200" cap="sq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051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</a:lstStyle>
          <a:p>
            <a:endParaRPr lang="en-JM" dirty="0"/>
          </a:p>
        </p:txBody>
      </p:sp>
      <p:sp>
        <p:nvSpPr>
          <p:cNvPr id="52" name="Picture Placeholder 28"/>
          <p:cNvSpPr>
            <a:spLocks noGrp="1" noChangeAspect="1"/>
          </p:cNvSpPr>
          <p:nvPr>
            <p:ph type="pic" sz="quarter" idx="57"/>
          </p:nvPr>
        </p:nvSpPr>
        <p:spPr>
          <a:xfrm>
            <a:off x="2894404" y="4577004"/>
            <a:ext cx="1535999" cy="1151999"/>
          </a:xfrm>
          <a:prstGeom prst="ellipse">
            <a:avLst/>
          </a:prstGeom>
          <a:ln w="76200" cap="sq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051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</a:lstStyle>
          <a:p>
            <a:endParaRPr lang="en-JM" dirty="0"/>
          </a:p>
        </p:txBody>
      </p:sp>
      <p:sp>
        <p:nvSpPr>
          <p:cNvPr id="53" name="Picture Placeholder 28"/>
          <p:cNvSpPr>
            <a:spLocks noGrp="1" noChangeAspect="1"/>
          </p:cNvSpPr>
          <p:nvPr>
            <p:ph type="pic" sz="quarter" idx="58"/>
          </p:nvPr>
        </p:nvSpPr>
        <p:spPr>
          <a:xfrm>
            <a:off x="4500805" y="4577004"/>
            <a:ext cx="1535999" cy="1151999"/>
          </a:xfrm>
          <a:prstGeom prst="ellipse">
            <a:avLst/>
          </a:prstGeom>
          <a:ln w="76200" cap="sq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051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</a:lstStyle>
          <a:p>
            <a:endParaRPr lang="en-JM" dirty="0"/>
          </a:p>
        </p:txBody>
      </p:sp>
      <p:sp>
        <p:nvSpPr>
          <p:cNvPr id="54" name="Picture Placeholder 28"/>
          <p:cNvSpPr>
            <a:spLocks noGrp="1" noChangeAspect="1"/>
          </p:cNvSpPr>
          <p:nvPr>
            <p:ph type="pic" sz="quarter" idx="59"/>
          </p:nvPr>
        </p:nvSpPr>
        <p:spPr>
          <a:xfrm>
            <a:off x="6185606" y="4577004"/>
            <a:ext cx="1535999" cy="1151999"/>
          </a:xfrm>
          <a:prstGeom prst="ellipse">
            <a:avLst/>
          </a:prstGeom>
          <a:ln w="76200" cap="sq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051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</a:lstStyle>
          <a:p>
            <a:endParaRPr lang="en-JM" dirty="0"/>
          </a:p>
        </p:txBody>
      </p:sp>
      <p:sp>
        <p:nvSpPr>
          <p:cNvPr id="55" name="Picture Placeholder 28"/>
          <p:cNvSpPr>
            <a:spLocks noGrp="1" noChangeAspect="1"/>
          </p:cNvSpPr>
          <p:nvPr>
            <p:ph type="pic" sz="quarter" idx="60"/>
          </p:nvPr>
        </p:nvSpPr>
        <p:spPr>
          <a:xfrm>
            <a:off x="7853605" y="4577004"/>
            <a:ext cx="1535999" cy="1151999"/>
          </a:xfrm>
          <a:prstGeom prst="ellipse">
            <a:avLst/>
          </a:prstGeom>
          <a:ln w="76200" cap="sq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051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</a:lstStyle>
          <a:p>
            <a:endParaRPr lang="en-JM" dirty="0"/>
          </a:p>
        </p:txBody>
      </p:sp>
      <p:sp>
        <p:nvSpPr>
          <p:cNvPr id="15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711200" y="558801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500" b="0" kern="0" spc="0">
                <a:solidFill>
                  <a:schemeClr val="tx1"/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>
          <a:xfrm>
            <a:off x="711200" y="508000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616587753"/>
      </p:ext>
    </p:extLst>
  </p:cSld>
  <p:clrMapOvr>
    <a:masterClrMapping/>
  </p:clrMapOvr>
  <p:transition spd="slow">
    <p:push dir="u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JM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498610"/>
            <a:ext cx="10363200" cy="1470025"/>
          </a:xfrm>
        </p:spPr>
        <p:txBody>
          <a:bodyPr/>
          <a:lstStyle>
            <a:lvl1pPr algn="ctr">
              <a:defRPr>
                <a:solidFill>
                  <a:schemeClr val="bg1">
                    <a:lumMod val="1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JM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254383"/>
            <a:ext cx="8534400" cy="885825"/>
          </a:xfrm>
        </p:spPr>
        <p:txBody>
          <a:bodyPr/>
          <a:lstStyle>
            <a:lvl1pPr marL="0" indent="0" algn="ctr">
              <a:buNone/>
              <a:defRPr>
                <a:solidFill>
                  <a:srgbClr val="17375E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63253359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icture Placeholder 38"/>
          <p:cNvSpPr>
            <a:spLocks noGrp="1"/>
          </p:cNvSpPr>
          <p:nvPr>
            <p:ph type="pic" sz="quarter" idx="11"/>
          </p:nvPr>
        </p:nvSpPr>
        <p:spPr>
          <a:xfrm>
            <a:off x="7924800" y="4343400"/>
            <a:ext cx="4267200" cy="2514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9" name="Picture Placeholder 38"/>
          <p:cNvSpPr>
            <a:spLocks noGrp="1"/>
          </p:cNvSpPr>
          <p:nvPr>
            <p:ph type="pic" sz="quarter" idx="10"/>
          </p:nvPr>
        </p:nvSpPr>
        <p:spPr>
          <a:xfrm>
            <a:off x="6555" y="0"/>
            <a:ext cx="3962400" cy="3429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836551"/>
      </p:ext>
    </p:extLst>
  </p:cSld>
  <p:clrMapOvr>
    <a:masterClrMapping/>
  </p:clrMapOvr>
  <p:transition spd="slow">
    <p:push dir="u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4"/>
          <p:cNvSpPr>
            <a:spLocks noGrp="1"/>
          </p:cNvSpPr>
          <p:nvPr>
            <p:ph type="pic" sz="quarter" idx="14"/>
          </p:nvPr>
        </p:nvSpPr>
        <p:spPr>
          <a:xfrm>
            <a:off x="0" y="2006602"/>
            <a:ext cx="4572000" cy="4110567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000">
                <a:solidFill>
                  <a:srgbClr val="17375E"/>
                </a:solidFill>
              </a:defRPr>
            </a:lvl1pPr>
          </a:lstStyle>
          <a:p>
            <a:endParaRPr lang="en-JM" dirty="0"/>
          </a:p>
        </p:txBody>
      </p:sp>
      <p:sp>
        <p:nvSpPr>
          <p:cNvPr id="9" name="Text Placeholder 26"/>
          <p:cNvSpPr>
            <a:spLocks noGrp="1"/>
          </p:cNvSpPr>
          <p:nvPr>
            <p:ph type="body" sz="quarter" idx="15"/>
          </p:nvPr>
        </p:nvSpPr>
        <p:spPr>
          <a:xfrm>
            <a:off x="4978400" y="2728381"/>
            <a:ext cx="2836333" cy="1107016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  <a:lvl2pPr marL="457189" indent="0">
              <a:buFontTx/>
              <a:buNone/>
              <a:defRPr sz="1200"/>
            </a:lvl2pPr>
            <a:lvl3pPr marL="914377" indent="0">
              <a:buFontTx/>
              <a:buNone/>
              <a:defRPr sz="1200"/>
            </a:lvl3pPr>
            <a:lvl4pPr marL="1371566" indent="0">
              <a:buFontTx/>
              <a:buNone/>
              <a:defRPr sz="1200"/>
            </a:lvl4pPr>
            <a:lvl5pPr marL="1828754" indent="0">
              <a:buFontTx/>
              <a:buNone/>
              <a:defRPr sz="1200"/>
            </a:lvl5pPr>
          </a:lstStyle>
          <a:p>
            <a:pPr lvl="0"/>
            <a:endParaRPr lang="en-JM" dirty="0"/>
          </a:p>
        </p:txBody>
      </p:sp>
      <p:sp>
        <p:nvSpPr>
          <p:cNvPr id="10" name="Text Placeholder 26"/>
          <p:cNvSpPr>
            <a:spLocks noGrp="1"/>
          </p:cNvSpPr>
          <p:nvPr>
            <p:ph type="body" sz="quarter" idx="16"/>
          </p:nvPr>
        </p:nvSpPr>
        <p:spPr>
          <a:xfrm>
            <a:off x="8542868" y="2717797"/>
            <a:ext cx="2836333" cy="1107016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  <a:lvl2pPr marL="457189" indent="0">
              <a:buFontTx/>
              <a:buNone/>
              <a:defRPr sz="1200"/>
            </a:lvl2pPr>
            <a:lvl3pPr marL="914377" indent="0">
              <a:buFontTx/>
              <a:buNone/>
              <a:defRPr sz="1200"/>
            </a:lvl3pPr>
            <a:lvl4pPr marL="1371566" indent="0">
              <a:buFontTx/>
              <a:buNone/>
              <a:defRPr sz="1200"/>
            </a:lvl4pPr>
            <a:lvl5pPr marL="1828754" indent="0">
              <a:buFontTx/>
              <a:buNone/>
              <a:defRPr sz="1200"/>
            </a:lvl5pPr>
          </a:lstStyle>
          <a:p>
            <a:pPr lvl="0"/>
            <a:endParaRPr lang="en-JM" dirty="0"/>
          </a:p>
        </p:txBody>
      </p:sp>
      <p:sp>
        <p:nvSpPr>
          <p:cNvPr id="11" name="Text Placeholder 26"/>
          <p:cNvSpPr>
            <a:spLocks noGrp="1"/>
          </p:cNvSpPr>
          <p:nvPr>
            <p:ph type="body" sz="quarter" idx="17"/>
          </p:nvPr>
        </p:nvSpPr>
        <p:spPr>
          <a:xfrm>
            <a:off x="4982635" y="4845236"/>
            <a:ext cx="2836333" cy="1107016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  <a:lvl2pPr marL="457189" indent="0">
              <a:buFontTx/>
              <a:buNone/>
              <a:defRPr sz="1200"/>
            </a:lvl2pPr>
            <a:lvl3pPr marL="914377" indent="0">
              <a:buFontTx/>
              <a:buNone/>
              <a:defRPr sz="1200"/>
            </a:lvl3pPr>
            <a:lvl4pPr marL="1371566" indent="0">
              <a:buFontTx/>
              <a:buNone/>
              <a:defRPr sz="1200"/>
            </a:lvl4pPr>
            <a:lvl5pPr marL="1828754" indent="0">
              <a:buFontTx/>
              <a:buNone/>
              <a:defRPr sz="1200"/>
            </a:lvl5pPr>
          </a:lstStyle>
          <a:p>
            <a:pPr lvl="0"/>
            <a:endParaRPr lang="en-JM" dirty="0"/>
          </a:p>
        </p:txBody>
      </p:sp>
      <p:sp>
        <p:nvSpPr>
          <p:cNvPr id="12" name="Text Placeholder 26"/>
          <p:cNvSpPr>
            <a:spLocks noGrp="1"/>
          </p:cNvSpPr>
          <p:nvPr>
            <p:ph type="body" sz="quarter" idx="18"/>
          </p:nvPr>
        </p:nvSpPr>
        <p:spPr>
          <a:xfrm>
            <a:off x="8547100" y="4834652"/>
            <a:ext cx="2836333" cy="1107016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  <a:lvl2pPr marL="457189" indent="0">
              <a:buFontTx/>
              <a:buNone/>
              <a:defRPr sz="1200"/>
            </a:lvl2pPr>
            <a:lvl3pPr marL="914377" indent="0">
              <a:buFontTx/>
              <a:buNone/>
              <a:defRPr sz="1200"/>
            </a:lvl3pPr>
            <a:lvl4pPr marL="1371566" indent="0">
              <a:buFontTx/>
              <a:buNone/>
              <a:defRPr sz="1200"/>
            </a:lvl4pPr>
            <a:lvl5pPr marL="1828754" indent="0">
              <a:buFontTx/>
              <a:buNone/>
              <a:defRPr sz="1200"/>
            </a:lvl5pPr>
          </a:lstStyle>
          <a:p>
            <a:pPr lvl="0"/>
            <a:endParaRPr lang="en-JM" dirty="0"/>
          </a:p>
        </p:txBody>
      </p:sp>
      <p:sp>
        <p:nvSpPr>
          <p:cNvPr id="13" name="Text Placeholder 32"/>
          <p:cNvSpPr>
            <a:spLocks noGrp="1"/>
          </p:cNvSpPr>
          <p:nvPr>
            <p:ph type="body" sz="quarter" idx="19"/>
          </p:nvPr>
        </p:nvSpPr>
        <p:spPr>
          <a:xfrm>
            <a:off x="5486400" y="2230966"/>
            <a:ext cx="2133600" cy="41082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200" b="0">
                <a:solidFill>
                  <a:srgbClr val="0B0B0B"/>
                </a:solidFill>
                <a:latin typeface="Roboto Slab Bold"/>
                <a:ea typeface="Roboto Light"/>
                <a:cs typeface="Roboto Slab Bold"/>
              </a:defRPr>
            </a:lvl1pPr>
            <a:lvl2pPr marL="457189" indent="0">
              <a:buFontTx/>
              <a:buNone/>
              <a:defRPr/>
            </a:lvl2pPr>
            <a:lvl3pPr marL="914377" indent="0">
              <a:buFontTx/>
              <a:buNone/>
              <a:defRPr/>
            </a:lvl3pPr>
            <a:lvl4pPr marL="1371566" indent="0">
              <a:buFontTx/>
              <a:buNone/>
              <a:defRPr/>
            </a:lvl4pPr>
            <a:lvl5pPr marL="1828754" indent="0">
              <a:buFontTx/>
              <a:buNone/>
              <a:defRPr/>
            </a:lvl5pPr>
          </a:lstStyle>
          <a:p>
            <a:pPr lvl="0"/>
            <a:endParaRPr lang="en-JM" dirty="0"/>
          </a:p>
        </p:txBody>
      </p:sp>
      <p:sp>
        <p:nvSpPr>
          <p:cNvPr id="14" name="Text Placeholder 32"/>
          <p:cNvSpPr>
            <a:spLocks noGrp="1"/>
          </p:cNvSpPr>
          <p:nvPr>
            <p:ph type="body" sz="quarter" idx="20"/>
          </p:nvPr>
        </p:nvSpPr>
        <p:spPr>
          <a:xfrm>
            <a:off x="9042400" y="2230966"/>
            <a:ext cx="2133600" cy="41082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200" b="0">
                <a:solidFill>
                  <a:srgbClr val="0B0B0B"/>
                </a:solidFill>
                <a:latin typeface="Roboto Slab Bold"/>
                <a:ea typeface="Roboto Light"/>
                <a:cs typeface="Roboto Slab Bold"/>
              </a:defRPr>
            </a:lvl1pPr>
            <a:lvl2pPr marL="457189" indent="0">
              <a:buFontTx/>
              <a:buNone/>
              <a:defRPr/>
            </a:lvl2pPr>
            <a:lvl3pPr marL="914377" indent="0">
              <a:buFontTx/>
              <a:buNone/>
              <a:defRPr/>
            </a:lvl3pPr>
            <a:lvl4pPr marL="1371566" indent="0">
              <a:buFontTx/>
              <a:buNone/>
              <a:defRPr/>
            </a:lvl4pPr>
            <a:lvl5pPr marL="1828754" indent="0">
              <a:buFontTx/>
              <a:buNone/>
              <a:defRPr/>
            </a:lvl5pPr>
          </a:lstStyle>
          <a:p>
            <a:pPr lvl="0"/>
            <a:endParaRPr lang="en-JM" dirty="0"/>
          </a:p>
        </p:txBody>
      </p:sp>
      <p:sp>
        <p:nvSpPr>
          <p:cNvPr id="15" name="Text Placeholder 32"/>
          <p:cNvSpPr>
            <a:spLocks noGrp="1"/>
          </p:cNvSpPr>
          <p:nvPr>
            <p:ph type="body" sz="quarter" idx="21"/>
          </p:nvPr>
        </p:nvSpPr>
        <p:spPr>
          <a:xfrm>
            <a:off x="5486400" y="4343403"/>
            <a:ext cx="2133600" cy="41082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200" b="0">
                <a:solidFill>
                  <a:srgbClr val="0B0B0B"/>
                </a:solidFill>
                <a:latin typeface="Roboto Slab Bold"/>
                <a:ea typeface="Roboto Light"/>
                <a:cs typeface="Roboto Slab Bold"/>
              </a:defRPr>
            </a:lvl1pPr>
            <a:lvl2pPr marL="457189" indent="0">
              <a:buFontTx/>
              <a:buNone/>
              <a:defRPr/>
            </a:lvl2pPr>
            <a:lvl3pPr marL="914377" indent="0">
              <a:buFontTx/>
              <a:buNone/>
              <a:defRPr/>
            </a:lvl3pPr>
            <a:lvl4pPr marL="1371566" indent="0">
              <a:buFontTx/>
              <a:buNone/>
              <a:defRPr/>
            </a:lvl4pPr>
            <a:lvl5pPr marL="1828754" indent="0">
              <a:buFontTx/>
              <a:buNone/>
              <a:defRPr/>
            </a:lvl5pPr>
          </a:lstStyle>
          <a:p>
            <a:pPr lvl="0"/>
            <a:endParaRPr lang="en-JM" dirty="0"/>
          </a:p>
        </p:txBody>
      </p:sp>
      <p:sp>
        <p:nvSpPr>
          <p:cNvPr id="16" name="Text Placeholder 32"/>
          <p:cNvSpPr>
            <a:spLocks noGrp="1"/>
          </p:cNvSpPr>
          <p:nvPr>
            <p:ph type="body" sz="quarter" idx="22"/>
          </p:nvPr>
        </p:nvSpPr>
        <p:spPr>
          <a:xfrm>
            <a:off x="9042400" y="4343403"/>
            <a:ext cx="2133600" cy="41082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200" b="0">
                <a:solidFill>
                  <a:srgbClr val="0B0B0B"/>
                </a:solidFill>
                <a:latin typeface="Roboto Slab Bold"/>
                <a:ea typeface="Roboto Light"/>
                <a:cs typeface="Roboto Slab Bold"/>
              </a:defRPr>
            </a:lvl1pPr>
            <a:lvl2pPr marL="457189" indent="0">
              <a:buFontTx/>
              <a:buNone/>
              <a:defRPr/>
            </a:lvl2pPr>
            <a:lvl3pPr marL="914377" indent="0">
              <a:buFontTx/>
              <a:buNone/>
              <a:defRPr/>
            </a:lvl3pPr>
            <a:lvl4pPr marL="1371566" indent="0">
              <a:buFontTx/>
              <a:buNone/>
              <a:defRPr/>
            </a:lvl4pPr>
            <a:lvl5pPr marL="1828754" indent="0">
              <a:buFontTx/>
              <a:buNone/>
              <a:defRPr/>
            </a:lvl5pPr>
          </a:lstStyle>
          <a:p>
            <a:pPr lvl="0"/>
            <a:endParaRPr lang="en-JM" dirty="0"/>
          </a:p>
        </p:txBody>
      </p:sp>
      <p:sp>
        <p:nvSpPr>
          <p:cNvPr id="19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711200" y="558801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500" b="0" kern="0" spc="0">
                <a:solidFill>
                  <a:schemeClr val="tx1"/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20" name="Title Placeholder 1"/>
          <p:cNvSpPr>
            <a:spLocks noGrp="1"/>
          </p:cNvSpPr>
          <p:nvPr>
            <p:ph type="title"/>
          </p:nvPr>
        </p:nvSpPr>
        <p:spPr>
          <a:xfrm>
            <a:off x="711200" y="508000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4088178661"/>
      </p:ext>
    </p:extLst>
  </p:cSld>
  <p:clrMapOvr>
    <a:masterClrMapping/>
  </p:clrMapOvr>
  <p:transition spd="slow">
    <p:push dir="u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4"/>
          <p:cNvSpPr>
            <a:spLocks noGrp="1"/>
          </p:cNvSpPr>
          <p:nvPr>
            <p:ph type="pic" sz="quarter" idx="14"/>
          </p:nvPr>
        </p:nvSpPr>
        <p:spPr>
          <a:xfrm>
            <a:off x="0" y="2006607"/>
            <a:ext cx="12192000" cy="1583999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000">
                <a:solidFill>
                  <a:srgbClr val="17375E"/>
                </a:solidFill>
              </a:defRPr>
            </a:lvl1pPr>
          </a:lstStyle>
          <a:p>
            <a:endParaRPr lang="en-JM" dirty="0"/>
          </a:p>
        </p:txBody>
      </p:sp>
      <p:sp>
        <p:nvSpPr>
          <p:cNvPr id="19" name="Picture Placeholder 24"/>
          <p:cNvSpPr>
            <a:spLocks noGrp="1"/>
          </p:cNvSpPr>
          <p:nvPr>
            <p:ph type="pic" sz="quarter" idx="25"/>
          </p:nvPr>
        </p:nvSpPr>
        <p:spPr>
          <a:xfrm>
            <a:off x="0" y="3640307"/>
            <a:ext cx="12192000" cy="1583999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000">
                <a:solidFill>
                  <a:srgbClr val="17375E"/>
                </a:solidFill>
              </a:defRPr>
            </a:lvl1pPr>
          </a:lstStyle>
          <a:p>
            <a:endParaRPr lang="en-JM" dirty="0"/>
          </a:p>
        </p:txBody>
      </p:sp>
      <p:sp>
        <p:nvSpPr>
          <p:cNvPr id="20" name="Picture Placeholder 24"/>
          <p:cNvSpPr>
            <a:spLocks noGrp="1"/>
          </p:cNvSpPr>
          <p:nvPr>
            <p:ph type="pic" sz="quarter" idx="26"/>
          </p:nvPr>
        </p:nvSpPr>
        <p:spPr>
          <a:xfrm>
            <a:off x="0" y="5274007"/>
            <a:ext cx="12192000" cy="1583999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000">
                <a:solidFill>
                  <a:srgbClr val="17375E"/>
                </a:solidFill>
              </a:defRPr>
            </a:lvl1pPr>
          </a:lstStyle>
          <a:p>
            <a:endParaRPr lang="en-JM" dirty="0"/>
          </a:p>
        </p:txBody>
      </p:sp>
      <p:sp>
        <p:nvSpPr>
          <p:cNvPr id="7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711200" y="558801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500" b="0" kern="0" spc="0">
                <a:solidFill>
                  <a:schemeClr val="tx1"/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711200" y="508000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680208403"/>
      </p:ext>
    </p:extLst>
  </p:cSld>
  <p:clrMapOvr>
    <a:masterClrMapping/>
  </p:clrMapOvr>
  <p:transition spd="slow">
    <p:push dir="u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10"/>
          <p:cNvSpPr>
            <a:spLocks noGrp="1"/>
          </p:cNvSpPr>
          <p:nvPr>
            <p:ph type="pic" sz="quarter" idx="26"/>
          </p:nvPr>
        </p:nvSpPr>
        <p:spPr>
          <a:xfrm>
            <a:off x="6096000" y="2413001"/>
            <a:ext cx="2844800" cy="4470400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6" name="Picture Placeholder 10"/>
          <p:cNvSpPr>
            <a:spLocks noGrp="1"/>
          </p:cNvSpPr>
          <p:nvPr>
            <p:ph type="pic" sz="quarter" idx="27"/>
          </p:nvPr>
        </p:nvSpPr>
        <p:spPr>
          <a:xfrm>
            <a:off x="0" y="2413001"/>
            <a:ext cx="2844800" cy="4470400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9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711200" y="558801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500" b="0" kern="0" spc="0">
                <a:solidFill>
                  <a:schemeClr val="tx1"/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707672" y="508000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1745458402"/>
      </p:ext>
    </p:extLst>
  </p:cSld>
  <p:clrMapOvr>
    <a:masterClrMapping/>
  </p:clrMapOvr>
  <p:transition spd="slow">
    <p:push dir="u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10"/>
          <p:cNvSpPr>
            <a:spLocks noGrp="1"/>
          </p:cNvSpPr>
          <p:nvPr>
            <p:ph type="pic" sz="quarter" idx="26"/>
          </p:nvPr>
        </p:nvSpPr>
        <p:spPr>
          <a:xfrm>
            <a:off x="6299200" y="2209800"/>
            <a:ext cx="4978400" cy="3251200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6" name="Picture Placeholder 10"/>
          <p:cNvSpPr>
            <a:spLocks noGrp="1"/>
          </p:cNvSpPr>
          <p:nvPr>
            <p:ph type="pic" sz="quarter" idx="27"/>
          </p:nvPr>
        </p:nvSpPr>
        <p:spPr>
          <a:xfrm>
            <a:off x="914400" y="2209800"/>
            <a:ext cx="4978400" cy="3251200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9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711200" y="558801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500" b="0" kern="0" spc="0">
                <a:solidFill>
                  <a:schemeClr val="tx1"/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711200" y="508000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3802131495"/>
      </p:ext>
    </p:extLst>
  </p:cSld>
  <p:clrMapOvr>
    <a:masterClrMapping/>
  </p:clrMapOvr>
  <p:transition spd="slow">
    <p:push dir="u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0"/>
          <p:cNvSpPr>
            <a:spLocks noGrp="1"/>
          </p:cNvSpPr>
          <p:nvPr>
            <p:ph type="pic" sz="quarter" idx="27"/>
          </p:nvPr>
        </p:nvSpPr>
        <p:spPr>
          <a:xfrm>
            <a:off x="812800" y="2209800"/>
            <a:ext cx="3352800" cy="3251200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9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711200" y="558801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500" b="0" kern="0" spc="0">
                <a:solidFill>
                  <a:schemeClr val="tx1"/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718189" y="508000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  <p:sp>
        <p:nvSpPr>
          <p:cNvPr id="7" name="Picture Placeholder 10"/>
          <p:cNvSpPr>
            <a:spLocks noGrp="1"/>
          </p:cNvSpPr>
          <p:nvPr>
            <p:ph type="pic" sz="quarter" idx="28"/>
          </p:nvPr>
        </p:nvSpPr>
        <p:spPr>
          <a:xfrm>
            <a:off x="4470400" y="2209800"/>
            <a:ext cx="3352800" cy="3251200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8" name="Picture Placeholder 10"/>
          <p:cNvSpPr>
            <a:spLocks noGrp="1"/>
          </p:cNvSpPr>
          <p:nvPr>
            <p:ph type="pic" sz="quarter" idx="29"/>
          </p:nvPr>
        </p:nvSpPr>
        <p:spPr>
          <a:xfrm>
            <a:off x="8128000" y="2209800"/>
            <a:ext cx="3352800" cy="3251200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155491"/>
      </p:ext>
    </p:extLst>
  </p:cSld>
  <p:clrMapOvr>
    <a:masterClrMapping/>
  </p:clrMapOvr>
  <p:transition spd="slow">
    <p:push dir="u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3"/>
          <p:cNvSpPr>
            <a:spLocks noGrp="1"/>
          </p:cNvSpPr>
          <p:nvPr>
            <p:ph type="body" sz="quarter" idx="60"/>
          </p:nvPr>
        </p:nvSpPr>
        <p:spPr>
          <a:xfrm>
            <a:off x="6096009" y="2281705"/>
            <a:ext cx="3892932" cy="406400"/>
          </a:xfrm>
        </p:spPr>
        <p:txBody>
          <a:bodyPr anchor="ctr">
            <a:noAutofit/>
          </a:bodyPr>
          <a:lstStyle>
            <a:lvl1pPr marL="0" indent="0" algn="l">
              <a:buFontTx/>
              <a:buNone/>
              <a:defRPr sz="1200">
                <a:solidFill>
                  <a:schemeClr val="tx1"/>
                </a:solidFill>
                <a:latin typeface="Roboto Slab Bold"/>
                <a:ea typeface="Roboto Light"/>
                <a:cs typeface="Roboto Slab Bold"/>
              </a:defRPr>
            </a:lvl1pPr>
            <a:lvl2pPr marL="457189" indent="0">
              <a:buFontTx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Nexa Bold" pitchFamily="50" charset="0"/>
              </a:defRPr>
            </a:lvl2pPr>
            <a:lvl3pPr marL="914377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Nexa Bold" pitchFamily="50" charset="0"/>
              </a:defRPr>
            </a:lvl3pPr>
            <a:lvl4pPr marL="1371566" indent="0">
              <a:buFontTx/>
              <a:buNone/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Nexa Bold" pitchFamily="50" charset="0"/>
              </a:defRPr>
            </a:lvl4pPr>
            <a:lvl5pPr marL="1828754" indent="0">
              <a:buFontTx/>
              <a:buNone/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Nexa Bold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71"/>
          </p:nvPr>
        </p:nvSpPr>
        <p:spPr>
          <a:xfrm>
            <a:off x="5428565" y="2870200"/>
            <a:ext cx="5442641" cy="11684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  <a:lvl2pPr marL="457189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914377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371566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1828754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endParaRPr lang="en-JM" dirty="0"/>
          </a:p>
        </p:txBody>
      </p:sp>
      <p:sp>
        <p:nvSpPr>
          <p:cNvPr id="13" name="Picture Placeholder 28"/>
          <p:cNvSpPr>
            <a:spLocks noGrp="1"/>
          </p:cNvSpPr>
          <p:nvPr>
            <p:ph type="pic" sz="quarter" idx="50"/>
          </p:nvPr>
        </p:nvSpPr>
        <p:spPr>
          <a:xfrm>
            <a:off x="812800" y="2304183"/>
            <a:ext cx="3502400" cy="2628000"/>
          </a:xfrm>
          <a:prstGeom prst="ellipse">
            <a:avLst/>
          </a:prstGeom>
          <a:ln w="76200" cap="sq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</a:lstStyle>
          <a:p>
            <a:endParaRPr lang="en-JM" dirty="0"/>
          </a:p>
        </p:txBody>
      </p:sp>
      <p:sp>
        <p:nvSpPr>
          <p:cNvPr id="9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711200" y="558801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500" b="0" kern="0" spc="0">
                <a:solidFill>
                  <a:schemeClr val="tx1"/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15" name="Title Placeholder 1"/>
          <p:cNvSpPr>
            <a:spLocks noGrp="1"/>
          </p:cNvSpPr>
          <p:nvPr>
            <p:ph type="title"/>
          </p:nvPr>
        </p:nvSpPr>
        <p:spPr>
          <a:xfrm>
            <a:off x="711200" y="504823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1075114847"/>
      </p:ext>
    </p:extLst>
  </p:cSld>
  <p:clrMapOvr>
    <a:masterClrMapping/>
  </p:clrMapOvr>
  <p:transition spd="slow">
    <p:push dir="u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200" y="1905003"/>
            <a:ext cx="10668000" cy="4063999"/>
          </a:xfrm>
        </p:spPr>
        <p:txBody>
          <a:bodyPr>
            <a:normAutofit/>
          </a:bodyPr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 sz="1051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JM" dirty="0"/>
          </a:p>
        </p:txBody>
      </p:sp>
      <p:sp>
        <p:nvSpPr>
          <p:cNvPr id="7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711200" y="558801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500" b="0" kern="0" spc="0">
                <a:solidFill>
                  <a:schemeClr val="tx1"/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711200" y="508000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2122527113"/>
      </p:ext>
    </p:extLst>
  </p:cSld>
  <p:clrMapOvr>
    <a:masterClrMapping/>
  </p:clrMapOvr>
  <p:transition spd="slow">
    <p:push dir="u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3"/>
          <p:cNvSpPr>
            <a:spLocks noGrp="1"/>
          </p:cNvSpPr>
          <p:nvPr>
            <p:ph sz="quarter" idx="13"/>
          </p:nvPr>
        </p:nvSpPr>
        <p:spPr>
          <a:xfrm>
            <a:off x="812800" y="2844801"/>
            <a:ext cx="3149600" cy="3022600"/>
          </a:xfrm>
        </p:spPr>
        <p:txBody>
          <a:bodyPr>
            <a:normAutofit/>
          </a:bodyPr>
          <a:lstStyle>
            <a:lvl1pPr algn="ctr">
              <a:buNone/>
              <a:defRPr sz="90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9" name="Content Placeholder 13"/>
          <p:cNvSpPr>
            <a:spLocks noGrp="1"/>
          </p:cNvSpPr>
          <p:nvPr>
            <p:ph sz="quarter" idx="42"/>
          </p:nvPr>
        </p:nvSpPr>
        <p:spPr>
          <a:xfrm>
            <a:off x="4572000" y="2844801"/>
            <a:ext cx="3149600" cy="3022600"/>
          </a:xfrm>
        </p:spPr>
        <p:txBody>
          <a:bodyPr>
            <a:normAutofit/>
          </a:bodyPr>
          <a:lstStyle>
            <a:lvl1pPr algn="ctr">
              <a:buNone/>
              <a:defRPr sz="90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0" name="Content Placeholder 13"/>
          <p:cNvSpPr>
            <a:spLocks noGrp="1"/>
          </p:cNvSpPr>
          <p:nvPr>
            <p:ph sz="quarter" idx="43"/>
          </p:nvPr>
        </p:nvSpPr>
        <p:spPr>
          <a:xfrm>
            <a:off x="8432800" y="2844801"/>
            <a:ext cx="3149600" cy="3022600"/>
          </a:xfrm>
        </p:spPr>
        <p:txBody>
          <a:bodyPr>
            <a:normAutofit/>
          </a:bodyPr>
          <a:lstStyle>
            <a:lvl1pPr algn="ctr">
              <a:buNone/>
              <a:defRPr sz="90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2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711200" y="558801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500" b="0" kern="0" spc="0">
                <a:solidFill>
                  <a:schemeClr val="tx1"/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711200" y="508000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1704880936"/>
      </p:ext>
    </p:extLst>
  </p:cSld>
  <p:clrMapOvr>
    <a:masterClrMapping/>
  </p:clrMapOvr>
  <p:transition spd="slow">
    <p:push dir="u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7"/>
          <p:cNvSpPr>
            <a:spLocks noGrp="1"/>
          </p:cNvSpPr>
          <p:nvPr>
            <p:ph type="pic" sz="quarter" idx="24"/>
          </p:nvPr>
        </p:nvSpPr>
        <p:spPr>
          <a:xfrm>
            <a:off x="0" y="2128520"/>
            <a:ext cx="3035808" cy="3230880"/>
          </a:xfrm>
        </p:spPr>
        <p:txBody>
          <a:bodyPr>
            <a:normAutofit/>
          </a:bodyPr>
          <a:lstStyle>
            <a:lvl1pPr>
              <a:defRPr sz="1100"/>
            </a:lvl1pPr>
          </a:lstStyle>
          <a:p>
            <a:endParaRPr lang="en-JM" dirty="0"/>
          </a:p>
        </p:txBody>
      </p:sp>
      <p:sp>
        <p:nvSpPr>
          <p:cNvPr id="8" name="Picture Placeholder 27"/>
          <p:cNvSpPr>
            <a:spLocks noGrp="1"/>
          </p:cNvSpPr>
          <p:nvPr>
            <p:ph type="pic" sz="quarter" idx="25"/>
          </p:nvPr>
        </p:nvSpPr>
        <p:spPr>
          <a:xfrm>
            <a:off x="3048000" y="2128520"/>
            <a:ext cx="3035808" cy="3230880"/>
          </a:xfrm>
        </p:spPr>
        <p:txBody>
          <a:bodyPr>
            <a:normAutofit/>
          </a:bodyPr>
          <a:lstStyle>
            <a:lvl1pPr>
              <a:defRPr sz="1100"/>
            </a:lvl1pPr>
          </a:lstStyle>
          <a:p>
            <a:endParaRPr lang="en-JM" dirty="0"/>
          </a:p>
        </p:txBody>
      </p:sp>
      <p:sp>
        <p:nvSpPr>
          <p:cNvPr id="9" name="Picture Placeholder 27"/>
          <p:cNvSpPr>
            <a:spLocks noGrp="1"/>
          </p:cNvSpPr>
          <p:nvPr>
            <p:ph type="pic" sz="quarter" idx="26"/>
          </p:nvPr>
        </p:nvSpPr>
        <p:spPr>
          <a:xfrm>
            <a:off x="6096000" y="2127251"/>
            <a:ext cx="3035808" cy="3230880"/>
          </a:xfrm>
        </p:spPr>
        <p:txBody>
          <a:bodyPr>
            <a:normAutofit/>
          </a:bodyPr>
          <a:lstStyle>
            <a:lvl1pPr>
              <a:defRPr sz="1100"/>
            </a:lvl1pPr>
          </a:lstStyle>
          <a:p>
            <a:endParaRPr lang="en-JM" dirty="0"/>
          </a:p>
        </p:txBody>
      </p:sp>
      <p:sp>
        <p:nvSpPr>
          <p:cNvPr id="10" name="Picture Placeholder 27"/>
          <p:cNvSpPr>
            <a:spLocks noGrp="1"/>
          </p:cNvSpPr>
          <p:nvPr>
            <p:ph type="pic" sz="quarter" idx="27"/>
          </p:nvPr>
        </p:nvSpPr>
        <p:spPr>
          <a:xfrm>
            <a:off x="9144000" y="2127251"/>
            <a:ext cx="3048000" cy="3230880"/>
          </a:xfrm>
        </p:spPr>
        <p:txBody>
          <a:bodyPr>
            <a:normAutofit/>
          </a:bodyPr>
          <a:lstStyle>
            <a:lvl1pPr>
              <a:defRPr sz="1100"/>
            </a:lvl1pPr>
          </a:lstStyle>
          <a:p>
            <a:endParaRPr lang="en-JM" dirty="0"/>
          </a:p>
        </p:txBody>
      </p:sp>
      <p:sp>
        <p:nvSpPr>
          <p:cNvPr id="13" name="Text Placeholder 17"/>
          <p:cNvSpPr>
            <a:spLocks noGrp="1"/>
          </p:cNvSpPr>
          <p:nvPr>
            <p:ph type="body" sz="quarter" idx="28"/>
          </p:nvPr>
        </p:nvSpPr>
        <p:spPr>
          <a:xfrm>
            <a:off x="711200" y="558801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500" b="0" kern="0" spc="0">
                <a:solidFill>
                  <a:schemeClr val="tx1"/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711200" y="515395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1742974699"/>
      </p:ext>
    </p:extLst>
  </p:cSld>
  <p:clrMapOvr>
    <a:masterClrMapping/>
  </p:clrMapOvr>
  <p:transition spd="slow">
    <p:push dir="u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7"/>
          <p:cNvSpPr>
            <a:spLocks noGrp="1"/>
          </p:cNvSpPr>
          <p:nvPr>
            <p:ph type="pic" sz="quarter" idx="24"/>
          </p:nvPr>
        </p:nvSpPr>
        <p:spPr>
          <a:xfrm>
            <a:off x="711200" y="2107006"/>
            <a:ext cx="2438400" cy="3253527"/>
          </a:xfrm>
        </p:spPr>
        <p:txBody>
          <a:bodyPr>
            <a:normAutofit/>
          </a:bodyPr>
          <a:lstStyle>
            <a:lvl1pPr>
              <a:defRPr sz="1100"/>
            </a:lvl1pPr>
          </a:lstStyle>
          <a:p>
            <a:endParaRPr lang="en-JM" dirty="0"/>
          </a:p>
        </p:txBody>
      </p:sp>
      <p:sp>
        <p:nvSpPr>
          <p:cNvPr id="8" name="Picture Placeholder 27"/>
          <p:cNvSpPr>
            <a:spLocks noGrp="1"/>
          </p:cNvSpPr>
          <p:nvPr>
            <p:ph type="pic" sz="quarter" idx="25"/>
          </p:nvPr>
        </p:nvSpPr>
        <p:spPr>
          <a:xfrm>
            <a:off x="3424974" y="2107006"/>
            <a:ext cx="2425100" cy="3253527"/>
          </a:xfrm>
        </p:spPr>
        <p:txBody>
          <a:bodyPr>
            <a:normAutofit/>
          </a:bodyPr>
          <a:lstStyle>
            <a:lvl1pPr>
              <a:defRPr sz="1100"/>
            </a:lvl1pPr>
          </a:lstStyle>
          <a:p>
            <a:endParaRPr lang="en-JM" dirty="0"/>
          </a:p>
        </p:txBody>
      </p:sp>
      <p:sp>
        <p:nvSpPr>
          <p:cNvPr id="9" name="Picture Placeholder 27"/>
          <p:cNvSpPr>
            <a:spLocks noGrp="1"/>
          </p:cNvSpPr>
          <p:nvPr>
            <p:ph type="pic" sz="quarter" idx="26"/>
          </p:nvPr>
        </p:nvSpPr>
        <p:spPr>
          <a:xfrm>
            <a:off x="6125433" y="2107007"/>
            <a:ext cx="2438400" cy="3252399"/>
          </a:xfrm>
        </p:spPr>
        <p:txBody>
          <a:bodyPr>
            <a:normAutofit/>
          </a:bodyPr>
          <a:lstStyle>
            <a:lvl1pPr>
              <a:defRPr sz="1100"/>
            </a:lvl1pPr>
          </a:lstStyle>
          <a:p>
            <a:endParaRPr lang="en-JM" dirty="0"/>
          </a:p>
        </p:txBody>
      </p:sp>
      <p:sp>
        <p:nvSpPr>
          <p:cNvPr id="10" name="Picture Placeholder 27"/>
          <p:cNvSpPr>
            <a:spLocks noGrp="1"/>
          </p:cNvSpPr>
          <p:nvPr>
            <p:ph type="pic" sz="quarter" idx="27"/>
          </p:nvPr>
        </p:nvSpPr>
        <p:spPr>
          <a:xfrm>
            <a:off x="8839200" y="2107007"/>
            <a:ext cx="2438400" cy="3252399"/>
          </a:xfrm>
        </p:spPr>
        <p:txBody>
          <a:bodyPr>
            <a:normAutofit/>
          </a:bodyPr>
          <a:lstStyle>
            <a:lvl1pPr>
              <a:defRPr sz="1100"/>
            </a:lvl1pPr>
          </a:lstStyle>
          <a:p>
            <a:endParaRPr lang="en-JM" dirty="0"/>
          </a:p>
        </p:txBody>
      </p:sp>
      <p:sp>
        <p:nvSpPr>
          <p:cNvPr id="13" name="Text Placeholder 17"/>
          <p:cNvSpPr>
            <a:spLocks noGrp="1"/>
          </p:cNvSpPr>
          <p:nvPr>
            <p:ph type="body" sz="quarter" idx="28"/>
          </p:nvPr>
        </p:nvSpPr>
        <p:spPr>
          <a:xfrm>
            <a:off x="711200" y="558801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500" b="0" kern="0" spc="0">
                <a:solidFill>
                  <a:schemeClr val="tx1"/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711200" y="508000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666003423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5994400" y="584200"/>
            <a:ext cx="5486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2600">
                <a:gradFill flip="none" rotWithShape="1">
                  <a:gsLst>
                    <a:gs pos="0">
                      <a:schemeClr val="accent1"/>
                    </a:gs>
                    <a:gs pos="100000">
                      <a:schemeClr val="accent4"/>
                    </a:gs>
                    <a:gs pos="50000">
                      <a:schemeClr val="accent2"/>
                    </a:gs>
                    <a:gs pos="75000">
                      <a:schemeClr val="accent3"/>
                    </a:gs>
                  </a:gsLst>
                  <a:lin ang="0" scaled="1"/>
                  <a:tileRect/>
                </a:gradFill>
                <a:latin typeface="Roboto Slab Regular"/>
                <a:cs typeface="Roboto Slab Regular"/>
              </a:defRPr>
            </a:lvl1pPr>
          </a:lstStyle>
          <a:p>
            <a:r>
              <a:rPr lang="en-US" dirty="0"/>
              <a:t>Click to edit Master title style</a:t>
            </a:r>
            <a:endParaRPr lang="en-JM" dirty="0"/>
          </a:p>
        </p:txBody>
      </p:sp>
      <p:sp>
        <p:nvSpPr>
          <p:cNvPr id="5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5994400" y="609600"/>
            <a:ext cx="54864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300" b="0" kern="0" spc="0">
                <a:solidFill>
                  <a:schemeClr val="tx1"/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22" name="Picture Placeholder 21"/>
          <p:cNvSpPr>
            <a:spLocks noGrp="1"/>
          </p:cNvSpPr>
          <p:nvPr>
            <p:ph type="pic" sz="quarter" idx="25"/>
          </p:nvPr>
        </p:nvSpPr>
        <p:spPr>
          <a:xfrm>
            <a:off x="5179" y="3429007"/>
            <a:ext cx="1727200" cy="1727199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23" name="Picture Placeholder 21"/>
          <p:cNvSpPr>
            <a:spLocks noGrp="1"/>
          </p:cNvSpPr>
          <p:nvPr>
            <p:ph type="pic" sz="quarter" idx="26"/>
          </p:nvPr>
        </p:nvSpPr>
        <p:spPr>
          <a:xfrm>
            <a:off x="1749312" y="3429007"/>
            <a:ext cx="1727200" cy="1727199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24" name="Picture Placeholder 21"/>
          <p:cNvSpPr>
            <a:spLocks noGrp="1"/>
          </p:cNvSpPr>
          <p:nvPr>
            <p:ph type="pic" sz="quarter" idx="27"/>
          </p:nvPr>
        </p:nvSpPr>
        <p:spPr>
          <a:xfrm>
            <a:off x="3493445" y="3429007"/>
            <a:ext cx="1727200" cy="1727199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29" name="Picture Placeholder 21"/>
          <p:cNvSpPr>
            <a:spLocks noGrp="1"/>
          </p:cNvSpPr>
          <p:nvPr>
            <p:ph type="pic" sz="quarter" idx="32"/>
          </p:nvPr>
        </p:nvSpPr>
        <p:spPr>
          <a:xfrm>
            <a:off x="5179" y="5156207"/>
            <a:ext cx="1727200" cy="1727199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30" name="Picture Placeholder 21"/>
          <p:cNvSpPr>
            <a:spLocks noGrp="1"/>
          </p:cNvSpPr>
          <p:nvPr>
            <p:ph type="pic" sz="quarter" idx="33"/>
          </p:nvPr>
        </p:nvSpPr>
        <p:spPr>
          <a:xfrm>
            <a:off x="1749312" y="5156207"/>
            <a:ext cx="1727200" cy="1727199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31" name="Picture Placeholder 21"/>
          <p:cNvSpPr>
            <a:spLocks noGrp="1"/>
          </p:cNvSpPr>
          <p:nvPr>
            <p:ph type="pic" sz="quarter" idx="34"/>
          </p:nvPr>
        </p:nvSpPr>
        <p:spPr>
          <a:xfrm>
            <a:off x="3493445" y="5156207"/>
            <a:ext cx="1727200" cy="1727199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18" name="Picture Placeholder 21"/>
          <p:cNvSpPr>
            <a:spLocks noGrp="1"/>
          </p:cNvSpPr>
          <p:nvPr>
            <p:ph type="pic" sz="quarter" idx="35"/>
          </p:nvPr>
        </p:nvSpPr>
        <p:spPr>
          <a:xfrm>
            <a:off x="5179" y="-25400"/>
            <a:ext cx="1727200" cy="1727199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19" name="Picture Placeholder 21"/>
          <p:cNvSpPr>
            <a:spLocks noGrp="1"/>
          </p:cNvSpPr>
          <p:nvPr>
            <p:ph type="pic" sz="quarter" idx="36"/>
          </p:nvPr>
        </p:nvSpPr>
        <p:spPr>
          <a:xfrm>
            <a:off x="1749312" y="-25400"/>
            <a:ext cx="1727200" cy="1727199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20" name="Picture Placeholder 21"/>
          <p:cNvSpPr>
            <a:spLocks noGrp="1"/>
          </p:cNvSpPr>
          <p:nvPr>
            <p:ph type="pic" sz="quarter" idx="37"/>
          </p:nvPr>
        </p:nvSpPr>
        <p:spPr>
          <a:xfrm>
            <a:off x="3493445" y="-25400"/>
            <a:ext cx="1727200" cy="1727199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21" name="Picture Placeholder 21"/>
          <p:cNvSpPr>
            <a:spLocks noGrp="1"/>
          </p:cNvSpPr>
          <p:nvPr>
            <p:ph type="pic" sz="quarter" idx="38"/>
          </p:nvPr>
        </p:nvSpPr>
        <p:spPr>
          <a:xfrm>
            <a:off x="5179" y="1701807"/>
            <a:ext cx="1727200" cy="1727199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36" name="Picture Placeholder 21"/>
          <p:cNvSpPr>
            <a:spLocks noGrp="1"/>
          </p:cNvSpPr>
          <p:nvPr>
            <p:ph type="pic" sz="quarter" idx="39"/>
          </p:nvPr>
        </p:nvSpPr>
        <p:spPr>
          <a:xfrm>
            <a:off x="1749312" y="1701807"/>
            <a:ext cx="1727200" cy="1727199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37" name="Picture Placeholder 21"/>
          <p:cNvSpPr>
            <a:spLocks noGrp="1"/>
          </p:cNvSpPr>
          <p:nvPr>
            <p:ph type="pic" sz="quarter" idx="40"/>
          </p:nvPr>
        </p:nvSpPr>
        <p:spPr>
          <a:xfrm>
            <a:off x="3493445" y="1701807"/>
            <a:ext cx="1727200" cy="1727199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3497720"/>
      </p:ext>
    </p:extLst>
  </p:cSld>
  <p:clrMapOvr>
    <a:masterClrMapping/>
  </p:clrMapOvr>
  <p:transition spd="slow">
    <p:push dir="u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7"/>
          <p:cNvSpPr>
            <a:spLocks noGrp="1"/>
          </p:cNvSpPr>
          <p:nvPr>
            <p:ph type="pic" sz="quarter" idx="25"/>
          </p:nvPr>
        </p:nvSpPr>
        <p:spPr>
          <a:xfrm>
            <a:off x="3352800" y="2107007"/>
            <a:ext cx="2527808" cy="3455599"/>
          </a:xfrm>
        </p:spPr>
        <p:txBody>
          <a:bodyPr>
            <a:normAutofit/>
          </a:bodyPr>
          <a:lstStyle>
            <a:lvl1pPr>
              <a:defRPr sz="1100"/>
            </a:lvl1pPr>
          </a:lstStyle>
          <a:p>
            <a:endParaRPr lang="en-JM" dirty="0"/>
          </a:p>
        </p:txBody>
      </p:sp>
      <p:sp>
        <p:nvSpPr>
          <p:cNvPr id="10" name="Picture Placeholder 27"/>
          <p:cNvSpPr>
            <a:spLocks noGrp="1"/>
          </p:cNvSpPr>
          <p:nvPr>
            <p:ph type="pic" sz="quarter" idx="27"/>
          </p:nvPr>
        </p:nvSpPr>
        <p:spPr>
          <a:xfrm>
            <a:off x="8735928" y="2107001"/>
            <a:ext cx="2541672" cy="3454400"/>
          </a:xfrm>
        </p:spPr>
        <p:txBody>
          <a:bodyPr>
            <a:normAutofit/>
          </a:bodyPr>
          <a:lstStyle>
            <a:lvl1pPr>
              <a:defRPr sz="1100"/>
            </a:lvl1pPr>
          </a:lstStyle>
          <a:p>
            <a:endParaRPr lang="en-JM" dirty="0"/>
          </a:p>
        </p:txBody>
      </p:sp>
      <p:sp>
        <p:nvSpPr>
          <p:cNvPr id="6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711200" y="558801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500" b="0" kern="0" spc="0">
                <a:solidFill>
                  <a:schemeClr val="tx1">
                    <a:lumMod val="75000"/>
                  </a:schemeClr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711200" y="508000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3989272298"/>
      </p:ext>
    </p:extLst>
  </p:cSld>
  <p:clrMapOvr>
    <a:masterClrMapping/>
  </p:clrMapOvr>
  <p:transition spd="slow">
    <p:push dir="u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8"/>
          <p:cNvSpPr>
            <a:spLocks noGrp="1" noChangeAspect="1"/>
          </p:cNvSpPr>
          <p:nvPr>
            <p:ph type="pic" sz="quarter" idx="50"/>
          </p:nvPr>
        </p:nvSpPr>
        <p:spPr>
          <a:xfrm>
            <a:off x="812800" y="2311402"/>
            <a:ext cx="2256000" cy="1691999"/>
          </a:xfrm>
          <a:prstGeom prst="ellipse">
            <a:avLst/>
          </a:prstGeom>
          <a:ln w="76200" cap="sq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</a:lstStyle>
          <a:p>
            <a:endParaRPr lang="en-JM" dirty="0"/>
          </a:p>
        </p:txBody>
      </p:sp>
      <p:sp>
        <p:nvSpPr>
          <p:cNvPr id="15" name="Picture Placeholder 28"/>
          <p:cNvSpPr>
            <a:spLocks noGrp="1" noChangeAspect="1"/>
          </p:cNvSpPr>
          <p:nvPr>
            <p:ph type="pic" sz="quarter" idx="51"/>
          </p:nvPr>
        </p:nvSpPr>
        <p:spPr>
          <a:xfrm>
            <a:off x="3454400" y="2311402"/>
            <a:ext cx="2256000" cy="1691999"/>
          </a:xfrm>
          <a:prstGeom prst="ellipse">
            <a:avLst/>
          </a:prstGeom>
          <a:ln w="76200" cap="sq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</a:lstStyle>
          <a:p>
            <a:endParaRPr lang="en-JM" dirty="0"/>
          </a:p>
        </p:txBody>
      </p:sp>
      <p:sp>
        <p:nvSpPr>
          <p:cNvPr id="16" name="Picture Placeholder 28"/>
          <p:cNvSpPr>
            <a:spLocks noGrp="1" noChangeAspect="1"/>
          </p:cNvSpPr>
          <p:nvPr>
            <p:ph type="pic" sz="quarter" idx="52"/>
          </p:nvPr>
        </p:nvSpPr>
        <p:spPr>
          <a:xfrm>
            <a:off x="5994400" y="2364234"/>
            <a:ext cx="2256000" cy="1691999"/>
          </a:xfrm>
          <a:prstGeom prst="ellipse">
            <a:avLst/>
          </a:prstGeom>
          <a:ln w="76200" cap="sq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</a:lstStyle>
          <a:p>
            <a:endParaRPr lang="en-JM" dirty="0"/>
          </a:p>
        </p:txBody>
      </p:sp>
      <p:sp>
        <p:nvSpPr>
          <p:cNvPr id="17" name="Picture Placeholder 28"/>
          <p:cNvSpPr>
            <a:spLocks noGrp="1" noChangeAspect="1"/>
          </p:cNvSpPr>
          <p:nvPr>
            <p:ph type="pic" sz="quarter" idx="53"/>
          </p:nvPr>
        </p:nvSpPr>
        <p:spPr>
          <a:xfrm>
            <a:off x="8530336" y="2354074"/>
            <a:ext cx="2256000" cy="1691999"/>
          </a:xfrm>
          <a:prstGeom prst="ellipse">
            <a:avLst/>
          </a:prstGeom>
          <a:ln w="76200" cap="sq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</a:lstStyle>
          <a:p>
            <a:endParaRPr lang="en-JM" dirty="0"/>
          </a:p>
        </p:txBody>
      </p:sp>
      <p:sp>
        <p:nvSpPr>
          <p:cNvPr id="18" name="Text Placeholder 3"/>
          <p:cNvSpPr>
            <a:spLocks noGrp="1"/>
          </p:cNvSpPr>
          <p:nvPr>
            <p:ph type="body" sz="quarter" idx="57"/>
          </p:nvPr>
        </p:nvSpPr>
        <p:spPr>
          <a:xfrm>
            <a:off x="3454400" y="4648201"/>
            <a:ext cx="2235200" cy="406400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200">
                <a:solidFill>
                  <a:schemeClr val="tx1"/>
                </a:solidFill>
                <a:latin typeface="Roboto Slab Bold"/>
                <a:ea typeface="Roboto Light"/>
                <a:cs typeface="Roboto Slab Bold"/>
              </a:defRPr>
            </a:lvl1pPr>
            <a:lvl2pPr marL="457189" indent="0">
              <a:buFontTx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Nexa Bold" pitchFamily="50" charset="0"/>
              </a:defRPr>
            </a:lvl2pPr>
            <a:lvl3pPr marL="914377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Nexa Bold" pitchFamily="50" charset="0"/>
              </a:defRPr>
            </a:lvl3pPr>
            <a:lvl4pPr marL="1371566" indent="0">
              <a:buFontTx/>
              <a:buNone/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Nexa Bold" pitchFamily="50" charset="0"/>
              </a:defRPr>
            </a:lvl4pPr>
            <a:lvl5pPr marL="1828754" indent="0">
              <a:buFontTx/>
              <a:buNone/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Nexa Bold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58"/>
          </p:nvPr>
        </p:nvSpPr>
        <p:spPr>
          <a:xfrm>
            <a:off x="6096000" y="4648201"/>
            <a:ext cx="2235200" cy="406400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200">
                <a:solidFill>
                  <a:schemeClr val="tx1"/>
                </a:solidFill>
                <a:latin typeface="Roboto Slab Bold"/>
                <a:ea typeface="Roboto Light"/>
                <a:cs typeface="Roboto Slab Bold"/>
              </a:defRPr>
            </a:lvl1pPr>
            <a:lvl2pPr marL="457189" indent="0">
              <a:buFontTx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Nexa Bold" pitchFamily="50" charset="0"/>
              </a:defRPr>
            </a:lvl2pPr>
            <a:lvl3pPr marL="914377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Nexa Bold" pitchFamily="50" charset="0"/>
              </a:defRPr>
            </a:lvl3pPr>
            <a:lvl4pPr marL="1371566" indent="0">
              <a:buFontTx/>
              <a:buNone/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Nexa Bold" pitchFamily="50" charset="0"/>
              </a:defRPr>
            </a:lvl4pPr>
            <a:lvl5pPr marL="1828754" indent="0">
              <a:buFontTx/>
              <a:buNone/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Nexa Bold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quarter" idx="59"/>
          </p:nvPr>
        </p:nvSpPr>
        <p:spPr>
          <a:xfrm>
            <a:off x="8534400" y="4648201"/>
            <a:ext cx="2235200" cy="406400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200">
                <a:solidFill>
                  <a:schemeClr val="tx1"/>
                </a:solidFill>
                <a:latin typeface="Roboto Slab Bold"/>
                <a:ea typeface="Roboto Light"/>
                <a:cs typeface="Roboto Slab Bold"/>
              </a:defRPr>
            </a:lvl1pPr>
            <a:lvl2pPr marL="457189" indent="0">
              <a:buFontTx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Nexa Bold" pitchFamily="50" charset="0"/>
              </a:defRPr>
            </a:lvl2pPr>
            <a:lvl3pPr marL="914377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Nexa Bold" pitchFamily="50" charset="0"/>
              </a:defRPr>
            </a:lvl3pPr>
            <a:lvl4pPr marL="1371566" indent="0">
              <a:buFontTx/>
              <a:buNone/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Nexa Bold" pitchFamily="50" charset="0"/>
              </a:defRPr>
            </a:lvl4pPr>
            <a:lvl5pPr marL="1828754" indent="0">
              <a:buFontTx/>
              <a:buNone/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Nexa Bold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60"/>
          </p:nvPr>
        </p:nvSpPr>
        <p:spPr>
          <a:xfrm>
            <a:off x="812800" y="4648201"/>
            <a:ext cx="2235200" cy="406400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200">
                <a:solidFill>
                  <a:schemeClr val="tx1"/>
                </a:solidFill>
                <a:latin typeface="Roboto Slab Bold"/>
                <a:ea typeface="Roboto Light"/>
                <a:cs typeface="Roboto Slab Bold"/>
              </a:defRPr>
            </a:lvl1pPr>
            <a:lvl2pPr marL="457189" indent="0">
              <a:buFontTx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Nexa Bold" pitchFamily="50" charset="0"/>
              </a:defRPr>
            </a:lvl2pPr>
            <a:lvl3pPr marL="914377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Nexa Bold" pitchFamily="50" charset="0"/>
              </a:defRPr>
            </a:lvl3pPr>
            <a:lvl4pPr marL="1371566" indent="0">
              <a:buFontTx/>
              <a:buNone/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Nexa Bold" pitchFamily="50" charset="0"/>
              </a:defRPr>
            </a:lvl4pPr>
            <a:lvl5pPr marL="1828754" indent="0">
              <a:buFontTx/>
              <a:buNone/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Nexa Bold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22" name="Text Placeholder 7"/>
          <p:cNvSpPr>
            <a:spLocks noGrp="1"/>
          </p:cNvSpPr>
          <p:nvPr>
            <p:ph type="body" sz="quarter" idx="61"/>
          </p:nvPr>
        </p:nvSpPr>
        <p:spPr>
          <a:xfrm>
            <a:off x="3454400" y="4953001"/>
            <a:ext cx="2235200" cy="711200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  <a:lvl2pPr marL="457189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914377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371566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1828754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endParaRPr lang="en-JM" dirty="0"/>
          </a:p>
        </p:txBody>
      </p:sp>
      <p:sp>
        <p:nvSpPr>
          <p:cNvPr id="23" name="Text Placeholder 7"/>
          <p:cNvSpPr>
            <a:spLocks noGrp="1"/>
          </p:cNvSpPr>
          <p:nvPr>
            <p:ph type="body" sz="quarter" idx="62"/>
          </p:nvPr>
        </p:nvSpPr>
        <p:spPr>
          <a:xfrm>
            <a:off x="6096000" y="4953001"/>
            <a:ext cx="2235200" cy="711200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  <a:lvl2pPr marL="457189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914377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371566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1828754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endParaRPr lang="en-JM" dirty="0"/>
          </a:p>
        </p:txBody>
      </p:sp>
      <p:sp>
        <p:nvSpPr>
          <p:cNvPr id="24" name="Text Placeholder 7"/>
          <p:cNvSpPr>
            <a:spLocks noGrp="1"/>
          </p:cNvSpPr>
          <p:nvPr>
            <p:ph type="body" sz="quarter" idx="63"/>
          </p:nvPr>
        </p:nvSpPr>
        <p:spPr>
          <a:xfrm>
            <a:off x="8534400" y="4953001"/>
            <a:ext cx="2235200" cy="711200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  <a:lvl2pPr marL="457189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914377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371566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1828754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endParaRPr lang="en-JM" dirty="0"/>
          </a:p>
        </p:txBody>
      </p:sp>
      <p:sp>
        <p:nvSpPr>
          <p:cNvPr id="25" name="Text Placeholder 7"/>
          <p:cNvSpPr>
            <a:spLocks noGrp="1"/>
          </p:cNvSpPr>
          <p:nvPr>
            <p:ph type="body" sz="quarter" idx="64"/>
          </p:nvPr>
        </p:nvSpPr>
        <p:spPr>
          <a:xfrm>
            <a:off x="812800" y="4953001"/>
            <a:ext cx="2235200" cy="711200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  <a:lvl2pPr marL="457189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914377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371566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1828754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endParaRPr lang="en-JM" dirty="0"/>
          </a:p>
        </p:txBody>
      </p:sp>
      <p:sp>
        <p:nvSpPr>
          <p:cNvPr id="27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711200" y="558801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500" b="0" kern="0" spc="0">
                <a:solidFill>
                  <a:schemeClr val="tx1"/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29" name="Title Placeholder 1"/>
          <p:cNvSpPr>
            <a:spLocks noGrp="1"/>
          </p:cNvSpPr>
          <p:nvPr>
            <p:ph type="title"/>
          </p:nvPr>
        </p:nvSpPr>
        <p:spPr>
          <a:xfrm>
            <a:off x="711200" y="508000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2692869566"/>
      </p:ext>
    </p:extLst>
  </p:cSld>
  <p:clrMapOvr>
    <a:masterClrMapping/>
  </p:clrMapOvr>
  <p:transition spd="slow">
    <p:push dir="u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Placeholder 5"/>
          <p:cNvSpPr>
            <a:spLocks noGrp="1"/>
          </p:cNvSpPr>
          <p:nvPr>
            <p:ph type="body" sz="quarter" idx="68"/>
          </p:nvPr>
        </p:nvSpPr>
        <p:spPr>
          <a:xfrm>
            <a:off x="829933" y="4851404"/>
            <a:ext cx="2319676" cy="908051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28" name="Text Placeholder 5"/>
          <p:cNvSpPr>
            <a:spLocks noGrp="1"/>
          </p:cNvSpPr>
          <p:nvPr>
            <p:ph type="body" sz="quarter" idx="69"/>
          </p:nvPr>
        </p:nvSpPr>
        <p:spPr>
          <a:xfrm>
            <a:off x="3538900" y="4857753"/>
            <a:ext cx="2150701" cy="908051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29" name="Text Placeholder 11"/>
          <p:cNvSpPr>
            <a:spLocks noGrp="1"/>
          </p:cNvSpPr>
          <p:nvPr>
            <p:ph type="body" sz="quarter" idx="70"/>
          </p:nvPr>
        </p:nvSpPr>
        <p:spPr>
          <a:xfrm>
            <a:off x="812801" y="4349753"/>
            <a:ext cx="2336800" cy="40005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200" b="0" i="0">
                <a:solidFill>
                  <a:schemeClr val="tx1"/>
                </a:solidFill>
                <a:latin typeface="Roboto Slab Bold"/>
                <a:cs typeface="Roboto Slab Bold"/>
              </a:defRPr>
            </a:lvl1pPr>
            <a:lvl2pPr>
              <a:defRPr sz="1051">
                <a:latin typeface="Mission Gothic Regular" pitchFamily="50" charset="0"/>
              </a:defRPr>
            </a:lvl2pPr>
            <a:lvl3pPr>
              <a:defRPr sz="1051">
                <a:latin typeface="Mission Gothic Regular" pitchFamily="50" charset="0"/>
              </a:defRPr>
            </a:lvl3pPr>
            <a:lvl4pPr>
              <a:defRPr sz="1051">
                <a:latin typeface="Mission Gothic Regular" pitchFamily="50" charset="0"/>
              </a:defRPr>
            </a:lvl4pPr>
            <a:lvl5pPr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31" name="Text Placeholder 11"/>
          <p:cNvSpPr>
            <a:spLocks noGrp="1"/>
          </p:cNvSpPr>
          <p:nvPr>
            <p:ph type="body" sz="quarter" idx="72"/>
          </p:nvPr>
        </p:nvSpPr>
        <p:spPr>
          <a:xfrm>
            <a:off x="3538903" y="4349753"/>
            <a:ext cx="2135716" cy="40005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200" b="0" i="0">
                <a:solidFill>
                  <a:schemeClr val="tx1"/>
                </a:solidFill>
                <a:latin typeface="Roboto Slab Bold"/>
                <a:cs typeface="Roboto Slab Bold"/>
              </a:defRPr>
            </a:lvl1pPr>
            <a:lvl2pPr>
              <a:defRPr sz="1051">
                <a:latin typeface="Mission Gothic Regular" pitchFamily="50" charset="0"/>
              </a:defRPr>
            </a:lvl2pPr>
            <a:lvl3pPr>
              <a:defRPr sz="1051">
                <a:latin typeface="Mission Gothic Regular" pitchFamily="50" charset="0"/>
              </a:defRPr>
            </a:lvl3pPr>
            <a:lvl4pPr>
              <a:defRPr sz="1051">
                <a:latin typeface="Mission Gothic Regular" pitchFamily="50" charset="0"/>
              </a:defRPr>
            </a:lvl4pPr>
            <a:lvl5pPr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33" name="Text Placeholder 5"/>
          <p:cNvSpPr>
            <a:spLocks noGrp="1"/>
          </p:cNvSpPr>
          <p:nvPr>
            <p:ph type="body" sz="quarter" idx="74"/>
          </p:nvPr>
        </p:nvSpPr>
        <p:spPr>
          <a:xfrm>
            <a:off x="6197609" y="4857753"/>
            <a:ext cx="2233639" cy="908051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34" name="Text Placeholder 11"/>
          <p:cNvSpPr>
            <a:spLocks noGrp="1"/>
          </p:cNvSpPr>
          <p:nvPr>
            <p:ph type="body" sz="quarter" idx="75"/>
          </p:nvPr>
        </p:nvSpPr>
        <p:spPr>
          <a:xfrm>
            <a:off x="6197609" y="4349753"/>
            <a:ext cx="2218076" cy="40005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200" b="0" i="0">
                <a:solidFill>
                  <a:schemeClr val="tx1"/>
                </a:solidFill>
                <a:latin typeface="Roboto Slab Bold"/>
                <a:cs typeface="Roboto Slab Bold"/>
              </a:defRPr>
            </a:lvl1pPr>
            <a:lvl2pPr>
              <a:defRPr sz="1051">
                <a:latin typeface="Mission Gothic Regular" pitchFamily="50" charset="0"/>
              </a:defRPr>
            </a:lvl2pPr>
            <a:lvl3pPr>
              <a:defRPr sz="1051">
                <a:latin typeface="Mission Gothic Regular" pitchFamily="50" charset="0"/>
              </a:defRPr>
            </a:lvl3pPr>
            <a:lvl4pPr>
              <a:defRPr sz="1051">
                <a:latin typeface="Mission Gothic Regular" pitchFamily="50" charset="0"/>
              </a:defRPr>
            </a:lvl4pPr>
            <a:lvl5pPr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36" name="Text Placeholder 5"/>
          <p:cNvSpPr>
            <a:spLocks noGrp="1"/>
          </p:cNvSpPr>
          <p:nvPr>
            <p:ph type="body" sz="quarter" idx="77"/>
          </p:nvPr>
        </p:nvSpPr>
        <p:spPr>
          <a:xfrm>
            <a:off x="8840048" y="4857753"/>
            <a:ext cx="2335952" cy="908051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37" name="Text Placeholder 11"/>
          <p:cNvSpPr>
            <a:spLocks noGrp="1"/>
          </p:cNvSpPr>
          <p:nvPr>
            <p:ph type="body" sz="quarter" idx="78"/>
          </p:nvPr>
        </p:nvSpPr>
        <p:spPr>
          <a:xfrm>
            <a:off x="8840057" y="4349753"/>
            <a:ext cx="2319676" cy="40005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200" b="0" i="0">
                <a:solidFill>
                  <a:schemeClr val="tx1"/>
                </a:solidFill>
                <a:latin typeface="Roboto Slab Bold"/>
                <a:cs typeface="Roboto Slab Bold"/>
              </a:defRPr>
            </a:lvl1pPr>
            <a:lvl2pPr>
              <a:defRPr sz="1051">
                <a:latin typeface="Mission Gothic Regular" pitchFamily="50" charset="0"/>
              </a:defRPr>
            </a:lvl2pPr>
            <a:lvl3pPr>
              <a:defRPr sz="1051">
                <a:latin typeface="Mission Gothic Regular" pitchFamily="50" charset="0"/>
              </a:defRPr>
            </a:lvl3pPr>
            <a:lvl4pPr>
              <a:defRPr sz="1051">
                <a:latin typeface="Mission Gothic Regular" pitchFamily="50" charset="0"/>
              </a:defRPr>
            </a:lvl4pPr>
            <a:lvl5pPr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39" name="Picture Placeholder 4"/>
          <p:cNvSpPr>
            <a:spLocks noGrp="1"/>
          </p:cNvSpPr>
          <p:nvPr>
            <p:ph type="pic" sz="quarter" idx="80"/>
          </p:nvPr>
        </p:nvSpPr>
        <p:spPr>
          <a:xfrm>
            <a:off x="812800" y="2108200"/>
            <a:ext cx="2540000" cy="1828800"/>
          </a:xfrm>
        </p:spPr>
        <p:txBody>
          <a:bodyPr>
            <a:normAutofit/>
          </a:bodyPr>
          <a:lstStyle>
            <a:lvl1pPr>
              <a:defRPr sz="1051">
                <a:latin typeface="Roboto Light"/>
                <a:cs typeface="Roboto Light"/>
              </a:defRPr>
            </a:lvl1pPr>
          </a:lstStyle>
          <a:p>
            <a:endParaRPr lang="en-US" dirty="0"/>
          </a:p>
        </p:txBody>
      </p:sp>
      <p:sp>
        <p:nvSpPr>
          <p:cNvPr id="40" name="Picture Placeholder 4"/>
          <p:cNvSpPr>
            <a:spLocks noGrp="1"/>
          </p:cNvSpPr>
          <p:nvPr>
            <p:ph type="pic" sz="quarter" idx="81"/>
          </p:nvPr>
        </p:nvSpPr>
        <p:spPr>
          <a:xfrm>
            <a:off x="3488267" y="2108200"/>
            <a:ext cx="2540000" cy="1828800"/>
          </a:xfrm>
        </p:spPr>
        <p:txBody>
          <a:bodyPr>
            <a:normAutofit/>
          </a:bodyPr>
          <a:lstStyle>
            <a:lvl1pPr>
              <a:defRPr sz="1051">
                <a:latin typeface="Roboto Light"/>
                <a:cs typeface="Roboto Light"/>
              </a:defRPr>
            </a:lvl1pPr>
          </a:lstStyle>
          <a:p>
            <a:endParaRPr lang="en-US" dirty="0"/>
          </a:p>
        </p:txBody>
      </p:sp>
      <p:sp>
        <p:nvSpPr>
          <p:cNvPr id="41" name="Picture Placeholder 4"/>
          <p:cNvSpPr>
            <a:spLocks noGrp="1"/>
          </p:cNvSpPr>
          <p:nvPr>
            <p:ph type="pic" sz="quarter" idx="82"/>
          </p:nvPr>
        </p:nvSpPr>
        <p:spPr>
          <a:xfrm>
            <a:off x="6163733" y="2108200"/>
            <a:ext cx="2540000" cy="1828800"/>
          </a:xfrm>
        </p:spPr>
        <p:txBody>
          <a:bodyPr>
            <a:normAutofit/>
          </a:bodyPr>
          <a:lstStyle>
            <a:lvl1pPr>
              <a:defRPr sz="1051">
                <a:latin typeface="Roboto Light"/>
                <a:cs typeface="Roboto Light"/>
              </a:defRPr>
            </a:lvl1pPr>
          </a:lstStyle>
          <a:p>
            <a:endParaRPr lang="en-US" dirty="0"/>
          </a:p>
        </p:txBody>
      </p:sp>
      <p:sp>
        <p:nvSpPr>
          <p:cNvPr id="42" name="Picture Placeholder 4"/>
          <p:cNvSpPr>
            <a:spLocks noGrp="1"/>
          </p:cNvSpPr>
          <p:nvPr>
            <p:ph type="pic" sz="quarter" idx="83"/>
          </p:nvPr>
        </p:nvSpPr>
        <p:spPr>
          <a:xfrm>
            <a:off x="8839200" y="2108200"/>
            <a:ext cx="2540000" cy="1828800"/>
          </a:xfrm>
        </p:spPr>
        <p:txBody>
          <a:bodyPr>
            <a:normAutofit/>
          </a:bodyPr>
          <a:lstStyle>
            <a:lvl1pPr>
              <a:defRPr sz="1051">
                <a:latin typeface="Roboto Light"/>
                <a:cs typeface="Roboto Light"/>
              </a:defRPr>
            </a:lvl1pPr>
          </a:lstStyle>
          <a:p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711200" y="558801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500" b="0" kern="0" spc="0">
                <a:solidFill>
                  <a:schemeClr val="tx1"/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711200" y="504823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4135416442"/>
      </p:ext>
    </p:extLst>
  </p:cSld>
  <p:clrMapOvr>
    <a:masterClrMapping/>
  </p:clrMapOvr>
  <p:transition spd="slow">
    <p:push dir="u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711200" y="2032000"/>
            <a:ext cx="10668000" cy="3759200"/>
          </a:xfrm>
        </p:spPr>
        <p:txBody>
          <a:bodyPr>
            <a:normAutofit/>
          </a:bodyPr>
          <a:lstStyle>
            <a:lvl1pPr marL="342891" indent="-342891">
              <a:buFont typeface="Courier New" pitchFamily="49" charset="0"/>
              <a:buChar char="o"/>
              <a:defRPr sz="120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  <a:lvl2pPr marL="742932" indent="-285744">
              <a:buFont typeface="Sketch Rockwell" pitchFamily="2" charset="0"/>
              <a:buChar char="o"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Futura LT Book" pitchFamily="2" charset="0"/>
              </a:defRPr>
            </a:lvl2pPr>
            <a:lvl3pPr marL="1142971" indent="-228594">
              <a:buFont typeface="Sketch Rockwell" pitchFamily="2" charset="0"/>
              <a:buChar char="o"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Futura LT Book" pitchFamily="2" charset="0"/>
              </a:defRPr>
            </a:lvl3pPr>
            <a:lvl4pPr marL="1600160" indent="-228594">
              <a:buFont typeface="Sketch Rockwell" pitchFamily="2" charset="0"/>
              <a:buChar char="o"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Futura LT Book" pitchFamily="2" charset="0"/>
              </a:defRPr>
            </a:lvl4pPr>
            <a:lvl5pPr marL="2057349" indent="-228594">
              <a:buFont typeface="Sketch Rockwell" pitchFamily="2" charset="0"/>
              <a:buChar char="o"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Futura LT Book" pitchFamily="2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8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711200" y="558801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500" b="0" kern="0" spc="0">
                <a:solidFill>
                  <a:schemeClr val="tx1"/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711200" y="508000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2510703526"/>
      </p:ext>
    </p:extLst>
  </p:cSld>
  <p:clrMapOvr>
    <a:masterClrMapping/>
  </p:clrMapOvr>
  <p:transition spd="slow">
    <p:push dir="u"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3"/>
          <p:cNvSpPr>
            <a:spLocks noGrp="1"/>
          </p:cNvSpPr>
          <p:nvPr>
            <p:ph type="body" sz="quarter" idx="47"/>
          </p:nvPr>
        </p:nvSpPr>
        <p:spPr>
          <a:xfrm>
            <a:off x="1421552" y="2371425"/>
            <a:ext cx="4064000" cy="537633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200" b="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ea typeface="Roboto Light"/>
                <a:cs typeface="Roboto Light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8" name="Text Placeholder 13"/>
          <p:cNvSpPr>
            <a:spLocks noGrp="1"/>
          </p:cNvSpPr>
          <p:nvPr>
            <p:ph type="body" sz="quarter" idx="48"/>
          </p:nvPr>
        </p:nvSpPr>
        <p:spPr>
          <a:xfrm>
            <a:off x="1421976" y="3082622"/>
            <a:ext cx="4064000" cy="537633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200" b="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ea typeface="Roboto Light"/>
                <a:cs typeface="Roboto Light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9" name="Text Placeholder 13"/>
          <p:cNvSpPr>
            <a:spLocks noGrp="1"/>
          </p:cNvSpPr>
          <p:nvPr>
            <p:ph type="body" sz="quarter" idx="49"/>
          </p:nvPr>
        </p:nvSpPr>
        <p:spPr>
          <a:xfrm>
            <a:off x="1422400" y="3793825"/>
            <a:ext cx="4064000" cy="537633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200" b="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ea typeface="Roboto Light"/>
                <a:cs typeface="Roboto Light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0" name="Text Placeholder 13"/>
          <p:cNvSpPr>
            <a:spLocks noGrp="1"/>
          </p:cNvSpPr>
          <p:nvPr>
            <p:ph type="body" sz="quarter" idx="50"/>
          </p:nvPr>
        </p:nvSpPr>
        <p:spPr>
          <a:xfrm>
            <a:off x="1422400" y="4534658"/>
            <a:ext cx="4064000" cy="537633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200" b="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ea typeface="Roboto Light"/>
                <a:cs typeface="Roboto Light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1" name="Text Placeholder 13"/>
          <p:cNvSpPr>
            <a:spLocks noGrp="1"/>
          </p:cNvSpPr>
          <p:nvPr>
            <p:ph type="body" sz="quarter" idx="51"/>
          </p:nvPr>
        </p:nvSpPr>
        <p:spPr>
          <a:xfrm>
            <a:off x="1422400" y="5216222"/>
            <a:ext cx="4064000" cy="537633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200" b="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ea typeface="Roboto Light"/>
                <a:cs typeface="Roboto Light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2" name="Content Placeholder 6"/>
          <p:cNvSpPr>
            <a:spLocks noGrp="1" noChangeAspect="1"/>
          </p:cNvSpPr>
          <p:nvPr>
            <p:ph sz="quarter" idx="55" hasCustomPrompt="1"/>
          </p:nvPr>
        </p:nvSpPr>
        <p:spPr>
          <a:xfrm>
            <a:off x="853440" y="2331726"/>
            <a:ext cx="594360" cy="467999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>
                <a:solidFill>
                  <a:schemeClr val="bg2"/>
                </a:solidFill>
                <a:latin typeface="Roboto Light"/>
                <a:ea typeface="Roboto Light"/>
                <a:cs typeface="Roboto Light"/>
              </a:defRPr>
            </a:lvl1pPr>
          </a:lstStyle>
          <a:p>
            <a:pPr lvl="0"/>
            <a:r>
              <a:rPr lang="en-JM" dirty="0"/>
              <a:t>1</a:t>
            </a:r>
          </a:p>
        </p:txBody>
      </p:sp>
      <p:sp>
        <p:nvSpPr>
          <p:cNvPr id="17" name="Text Placeholder 13"/>
          <p:cNvSpPr>
            <a:spLocks noGrp="1"/>
          </p:cNvSpPr>
          <p:nvPr>
            <p:ph type="body" sz="quarter" idx="60"/>
          </p:nvPr>
        </p:nvSpPr>
        <p:spPr>
          <a:xfrm>
            <a:off x="6806776" y="2371425"/>
            <a:ext cx="4064000" cy="537633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200" b="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ea typeface="Roboto Light"/>
                <a:cs typeface="Roboto Light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8" name="Text Placeholder 13"/>
          <p:cNvSpPr>
            <a:spLocks noGrp="1"/>
          </p:cNvSpPr>
          <p:nvPr>
            <p:ph type="body" sz="quarter" idx="61"/>
          </p:nvPr>
        </p:nvSpPr>
        <p:spPr>
          <a:xfrm>
            <a:off x="6807200" y="3082622"/>
            <a:ext cx="4064000" cy="537633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200" b="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ea typeface="Roboto Light"/>
                <a:cs typeface="Roboto Light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9" name="Text Placeholder 13"/>
          <p:cNvSpPr>
            <a:spLocks noGrp="1"/>
          </p:cNvSpPr>
          <p:nvPr>
            <p:ph type="body" sz="quarter" idx="62"/>
          </p:nvPr>
        </p:nvSpPr>
        <p:spPr>
          <a:xfrm>
            <a:off x="6807200" y="3793825"/>
            <a:ext cx="4064000" cy="537633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200" b="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ea typeface="Roboto Light"/>
                <a:cs typeface="Roboto Light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20" name="Text Placeholder 13"/>
          <p:cNvSpPr>
            <a:spLocks noGrp="1"/>
          </p:cNvSpPr>
          <p:nvPr>
            <p:ph type="body" sz="quarter" idx="63"/>
          </p:nvPr>
        </p:nvSpPr>
        <p:spPr>
          <a:xfrm>
            <a:off x="6807200" y="4534658"/>
            <a:ext cx="4064000" cy="537633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200" b="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ea typeface="Roboto Light"/>
                <a:cs typeface="Roboto Light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21" name="Text Placeholder 13"/>
          <p:cNvSpPr>
            <a:spLocks noGrp="1"/>
          </p:cNvSpPr>
          <p:nvPr>
            <p:ph type="body" sz="quarter" idx="64"/>
          </p:nvPr>
        </p:nvSpPr>
        <p:spPr>
          <a:xfrm>
            <a:off x="6807200" y="5216222"/>
            <a:ext cx="4064000" cy="537633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200" b="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ea typeface="Roboto Light"/>
                <a:cs typeface="Roboto Light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27" name="Content Placeholder 6"/>
          <p:cNvSpPr>
            <a:spLocks noGrp="1" noChangeAspect="1"/>
          </p:cNvSpPr>
          <p:nvPr>
            <p:ph sz="quarter" idx="65" hasCustomPrompt="1"/>
          </p:nvPr>
        </p:nvSpPr>
        <p:spPr>
          <a:xfrm>
            <a:off x="853440" y="3063246"/>
            <a:ext cx="594360" cy="467999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>
                <a:solidFill>
                  <a:schemeClr val="bg2"/>
                </a:solidFill>
                <a:latin typeface="Roboto Light"/>
                <a:ea typeface="Roboto Light"/>
                <a:cs typeface="Roboto Light"/>
              </a:defRPr>
            </a:lvl1pPr>
          </a:lstStyle>
          <a:p>
            <a:pPr lvl="0"/>
            <a:r>
              <a:rPr lang="en-JM" dirty="0"/>
              <a:t>1</a:t>
            </a:r>
          </a:p>
        </p:txBody>
      </p:sp>
      <p:sp>
        <p:nvSpPr>
          <p:cNvPr id="28" name="Content Placeholder 6"/>
          <p:cNvSpPr>
            <a:spLocks noGrp="1" noChangeAspect="1"/>
          </p:cNvSpPr>
          <p:nvPr>
            <p:ph sz="quarter" idx="66" hasCustomPrompt="1"/>
          </p:nvPr>
        </p:nvSpPr>
        <p:spPr>
          <a:xfrm>
            <a:off x="853440" y="3855722"/>
            <a:ext cx="594360" cy="467999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>
                <a:solidFill>
                  <a:schemeClr val="bg2"/>
                </a:solidFill>
                <a:latin typeface="Roboto Light"/>
                <a:ea typeface="Roboto Light"/>
                <a:cs typeface="Roboto Light"/>
              </a:defRPr>
            </a:lvl1pPr>
          </a:lstStyle>
          <a:p>
            <a:pPr lvl="0"/>
            <a:r>
              <a:rPr lang="en-JM" dirty="0"/>
              <a:t>1</a:t>
            </a:r>
          </a:p>
        </p:txBody>
      </p:sp>
      <p:sp>
        <p:nvSpPr>
          <p:cNvPr id="29" name="Content Placeholder 6"/>
          <p:cNvSpPr>
            <a:spLocks noGrp="1" noChangeAspect="1"/>
          </p:cNvSpPr>
          <p:nvPr>
            <p:ph sz="quarter" idx="67" hasCustomPrompt="1"/>
          </p:nvPr>
        </p:nvSpPr>
        <p:spPr>
          <a:xfrm>
            <a:off x="853440" y="4566926"/>
            <a:ext cx="594360" cy="467999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>
                <a:solidFill>
                  <a:schemeClr val="bg2"/>
                </a:solidFill>
                <a:latin typeface="Roboto Light"/>
                <a:ea typeface="Roboto Light"/>
                <a:cs typeface="Roboto Light"/>
              </a:defRPr>
            </a:lvl1pPr>
          </a:lstStyle>
          <a:p>
            <a:pPr lvl="0"/>
            <a:r>
              <a:rPr lang="en-JM" dirty="0"/>
              <a:t>1</a:t>
            </a:r>
          </a:p>
        </p:txBody>
      </p:sp>
      <p:sp>
        <p:nvSpPr>
          <p:cNvPr id="30" name="Content Placeholder 6"/>
          <p:cNvSpPr>
            <a:spLocks noGrp="1" noChangeAspect="1"/>
          </p:cNvSpPr>
          <p:nvPr>
            <p:ph sz="quarter" idx="68" hasCustomPrompt="1"/>
          </p:nvPr>
        </p:nvSpPr>
        <p:spPr>
          <a:xfrm>
            <a:off x="853440" y="5278126"/>
            <a:ext cx="594360" cy="467999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>
                <a:solidFill>
                  <a:schemeClr val="bg2"/>
                </a:solidFill>
                <a:latin typeface="Roboto Light"/>
                <a:ea typeface="Roboto Light"/>
                <a:cs typeface="Roboto Light"/>
              </a:defRPr>
            </a:lvl1pPr>
          </a:lstStyle>
          <a:p>
            <a:pPr lvl="0"/>
            <a:r>
              <a:rPr lang="en-JM" dirty="0"/>
              <a:t>1</a:t>
            </a:r>
          </a:p>
        </p:txBody>
      </p:sp>
      <p:sp>
        <p:nvSpPr>
          <p:cNvPr id="31" name="Content Placeholder 6"/>
          <p:cNvSpPr>
            <a:spLocks noGrp="1" noChangeAspect="1"/>
          </p:cNvSpPr>
          <p:nvPr>
            <p:ph sz="quarter" idx="69" hasCustomPrompt="1"/>
          </p:nvPr>
        </p:nvSpPr>
        <p:spPr>
          <a:xfrm>
            <a:off x="6258560" y="2331726"/>
            <a:ext cx="594360" cy="467999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>
                <a:solidFill>
                  <a:schemeClr val="bg2"/>
                </a:solidFill>
                <a:latin typeface="Roboto Light"/>
                <a:ea typeface="Roboto Light"/>
                <a:cs typeface="Roboto Light"/>
              </a:defRPr>
            </a:lvl1pPr>
          </a:lstStyle>
          <a:p>
            <a:pPr lvl="0"/>
            <a:r>
              <a:rPr lang="en-JM" dirty="0"/>
              <a:t>1</a:t>
            </a:r>
          </a:p>
        </p:txBody>
      </p:sp>
      <p:sp>
        <p:nvSpPr>
          <p:cNvPr id="32" name="Content Placeholder 6"/>
          <p:cNvSpPr>
            <a:spLocks noGrp="1" noChangeAspect="1"/>
          </p:cNvSpPr>
          <p:nvPr>
            <p:ph sz="quarter" idx="70" hasCustomPrompt="1"/>
          </p:nvPr>
        </p:nvSpPr>
        <p:spPr>
          <a:xfrm>
            <a:off x="6258560" y="3063246"/>
            <a:ext cx="594360" cy="467999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>
                <a:solidFill>
                  <a:schemeClr val="bg2"/>
                </a:solidFill>
                <a:latin typeface="Roboto Light"/>
                <a:ea typeface="Roboto Light"/>
                <a:cs typeface="Roboto Light"/>
              </a:defRPr>
            </a:lvl1pPr>
          </a:lstStyle>
          <a:p>
            <a:pPr lvl="0"/>
            <a:r>
              <a:rPr lang="en-JM" dirty="0"/>
              <a:t>1</a:t>
            </a:r>
          </a:p>
        </p:txBody>
      </p:sp>
      <p:sp>
        <p:nvSpPr>
          <p:cNvPr id="33" name="Content Placeholder 6"/>
          <p:cNvSpPr>
            <a:spLocks noGrp="1" noChangeAspect="1"/>
          </p:cNvSpPr>
          <p:nvPr>
            <p:ph sz="quarter" idx="71" hasCustomPrompt="1"/>
          </p:nvPr>
        </p:nvSpPr>
        <p:spPr>
          <a:xfrm>
            <a:off x="6258560" y="3855722"/>
            <a:ext cx="594360" cy="467999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>
                <a:solidFill>
                  <a:schemeClr val="bg2"/>
                </a:solidFill>
                <a:latin typeface="Roboto Light"/>
                <a:ea typeface="Roboto Light"/>
                <a:cs typeface="Roboto Light"/>
              </a:defRPr>
            </a:lvl1pPr>
          </a:lstStyle>
          <a:p>
            <a:pPr lvl="0"/>
            <a:r>
              <a:rPr lang="en-JM" dirty="0"/>
              <a:t>1</a:t>
            </a:r>
          </a:p>
        </p:txBody>
      </p:sp>
      <p:sp>
        <p:nvSpPr>
          <p:cNvPr id="34" name="Content Placeholder 6"/>
          <p:cNvSpPr>
            <a:spLocks noGrp="1" noChangeAspect="1"/>
          </p:cNvSpPr>
          <p:nvPr>
            <p:ph sz="quarter" idx="72" hasCustomPrompt="1"/>
          </p:nvPr>
        </p:nvSpPr>
        <p:spPr>
          <a:xfrm>
            <a:off x="6258560" y="4566926"/>
            <a:ext cx="594360" cy="467999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>
                <a:solidFill>
                  <a:schemeClr val="bg2"/>
                </a:solidFill>
                <a:latin typeface="Roboto Light"/>
                <a:ea typeface="Roboto Light"/>
                <a:cs typeface="Roboto Light"/>
              </a:defRPr>
            </a:lvl1pPr>
          </a:lstStyle>
          <a:p>
            <a:pPr lvl="0"/>
            <a:r>
              <a:rPr lang="en-JM" dirty="0"/>
              <a:t>1</a:t>
            </a:r>
          </a:p>
        </p:txBody>
      </p:sp>
      <p:sp>
        <p:nvSpPr>
          <p:cNvPr id="35" name="Content Placeholder 6"/>
          <p:cNvSpPr>
            <a:spLocks noGrp="1" noChangeAspect="1"/>
          </p:cNvSpPr>
          <p:nvPr>
            <p:ph sz="quarter" idx="73" hasCustomPrompt="1"/>
          </p:nvPr>
        </p:nvSpPr>
        <p:spPr>
          <a:xfrm>
            <a:off x="6258560" y="5278126"/>
            <a:ext cx="594360" cy="467999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>
                <a:solidFill>
                  <a:schemeClr val="bg2"/>
                </a:solidFill>
                <a:latin typeface="Roboto Light"/>
                <a:ea typeface="Roboto Light"/>
                <a:cs typeface="Roboto Light"/>
              </a:defRPr>
            </a:lvl1pPr>
          </a:lstStyle>
          <a:p>
            <a:pPr lvl="0"/>
            <a:r>
              <a:rPr lang="en-JM" dirty="0"/>
              <a:t>1</a:t>
            </a:r>
          </a:p>
        </p:txBody>
      </p:sp>
      <p:sp>
        <p:nvSpPr>
          <p:cNvPr id="26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711200" y="558801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500" b="0" kern="0" spc="0">
                <a:solidFill>
                  <a:schemeClr val="tx1"/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36" name="Title Placeholder 1"/>
          <p:cNvSpPr>
            <a:spLocks noGrp="1"/>
          </p:cNvSpPr>
          <p:nvPr>
            <p:ph type="title"/>
          </p:nvPr>
        </p:nvSpPr>
        <p:spPr>
          <a:xfrm>
            <a:off x="711200" y="508000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889010583"/>
      </p:ext>
    </p:extLst>
  </p:cSld>
  <p:clrMapOvr>
    <a:masterClrMapping/>
  </p:clrMapOvr>
  <p:transition spd="slow">
    <p:push dir="u"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711200" y="558801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500" b="0" kern="0" spc="0">
                <a:solidFill>
                  <a:schemeClr val="tx1"/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711200" y="508000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3557684817"/>
      </p:ext>
    </p:extLst>
  </p:cSld>
  <p:clrMapOvr>
    <a:masterClrMapping/>
  </p:clrMapOvr>
  <p:transition spd="slow">
    <p:push dir="u"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200" y="2032004"/>
            <a:ext cx="10972800" cy="3962403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  <a:lvl2pPr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2pPr>
            <a:lvl3pPr>
              <a:defRPr sz="120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3pPr>
            <a:lvl4pPr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4pPr>
            <a:lvl5pPr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JM" dirty="0"/>
          </a:p>
        </p:txBody>
      </p:sp>
      <p:sp>
        <p:nvSpPr>
          <p:cNvPr id="7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711200" y="558801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500" b="0" kern="0" spc="0">
                <a:solidFill>
                  <a:schemeClr val="tx1"/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711200" y="508000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1188825639"/>
      </p:ext>
    </p:extLst>
  </p:cSld>
  <p:clrMapOvr>
    <a:masterClrMapping/>
  </p:clrMapOvr>
  <p:transition spd="slow">
    <p:push dir="u"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2"/>
          <p:cNvSpPr>
            <a:spLocks noGrp="1"/>
          </p:cNvSpPr>
          <p:nvPr>
            <p:ph type="body" sz="quarter" idx="33"/>
          </p:nvPr>
        </p:nvSpPr>
        <p:spPr>
          <a:xfrm>
            <a:off x="711200" y="2148840"/>
            <a:ext cx="2844800" cy="365760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Roboto Slab Bold"/>
                <a:cs typeface="Roboto Slab Bold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34"/>
          </p:nvPr>
        </p:nvSpPr>
        <p:spPr>
          <a:xfrm>
            <a:off x="711200" y="2413001"/>
            <a:ext cx="3759200" cy="8128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051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  <a:lvl2pPr marL="457189" indent="0">
              <a:buFontTx/>
              <a:buNone/>
              <a:defRPr/>
            </a:lvl2pPr>
            <a:lvl3pPr marL="914377" indent="0">
              <a:buFontTx/>
              <a:buNone/>
              <a:defRPr/>
            </a:lvl3pPr>
            <a:lvl4pPr marL="1371566" indent="0">
              <a:buFontTx/>
              <a:buNone/>
              <a:defRPr/>
            </a:lvl4pPr>
            <a:lvl5pPr marL="1828754" indent="0">
              <a:buFontTx/>
              <a:buNone/>
              <a:defRPr/>
            </a:lvl5pPr>
          </a:lstStyle>
          <a:p>
            <a:pPr lvl="0"/>
            <a:endParaRPr lang="en-JM" dirty="0"/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35"/>
          </p:nvPr>
        </p:nvSpPr>
        <p:spPr>
          <a:xfrm>
            <a:off x="711200" y="3571240"/>
            <a:ext cx="2844800" cy="365760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Roboto Slab Bold"/>
                <a:cs typeface="Roboto Slab Bold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1" name="Text Placeholder 14"/>
          <p:cNvSpPr>
            <a:spLocks noGrp="1"/>
          </p:cNvSpPr>
          <p:nvPr>
            <p:ph type="body" sz="quarter" idx="36"/>
          </p:nvPr>
        </p:nvSpPr>
        <p:spPr>
          <a:xfrm>
            <a:off x="711200" y="3835401"/>
            <a:ext cx="3759200" cy="8128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051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  <a:lvl2pPr marL="457189" indent="0">
              <a:buFontTx/>
              <a:buNone/>
              <a:defRPr/>
            </a:lvl2pPr>
            <a:lvl3pPr marL="914377" indent="0">
              <a:buFontTx/>
              <a:buNone/>
              <a:defRPr/>
            </a:lvl3pPr>
            <a:lvl4pPr marL="1371566" indent="0">
              <a:buFontTx/>
              <a:buNone/>
              <a:defRPr/>
            </a:lvl4pPr>
            <a:lvl5pPr marL="1828754" indent="0">
              <a:buFontTx/>
              <a:buNone/>
              <a:defRPr/>
            </a:lvl5pPr>
          </a:lstStyle>
          <a:p>
            <a:pPr lvl="0"/>
            <a:endParaRPr lang="en-JM" dirty="0"/>
          </a:p>
        </p:txBody>
      </p:sp>
      <p:sp>
        <p:nvSpPr>
          <p:cNvPr id="12" name="Text Placeholder 2"/>
          <p:cNvSpPr>
            <a:spLocks noGrp="1"/>
          </p:cNvSpPr>
          <p:nvPr>
            <p:ph type="body" sz="quarter" idx="37"/>
          </p:nvPr>
        </p:nvSpPr>
        <p:spPr>
          <a:xfrm>
            <a:off x="711200" y="4993640"/>
            <a:ext cx="2844800" cy="365760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Roboto Slab Bold"/>
                <a:cs typeface="Roboto Slab Bold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3" name="Text Placeholder 14"/>
          <p:cNvSpPr>
            <a:spLocks noGrp="1"/>
          </p:cNvSpPr>
          <p:nvPr>
            <p:ph type="body" sz="quarter" idx="38"/>
          </p:nvPr>
        </p:nvSpPr>
        <p:spPr>
          <a:xfrm>
            <a:off x="711200" y="5257800"/>
            <a:ext cx="3759200" cy="8128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051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  <a:lvl2pPr marL="457189" indent="0">
              <a:buFontTx/>
              <a:buNone/>
              <a:defRPr/>
            </a:lvl2pPr>
            <a:lvl3pPr marL="914377" indent="0">
              <a:buFontTx/>
              <a:buNone/>
              <a:defRPr/>
            </a:lvl3pPr>
            <a:lvl4pPr marL="1371566" indent="0">
              <a:buFontTx/>
              <a:buNone/>
              <a:defRPr/>
            </a:lvl4pPr>
            <a:lvl5pPr marL="1828754" indent="0">
              <a:buFontTx/>
              <a:buNone/>
              <a:defRPr/>
            </a:lvl5pPr>
          </a:lstStyle>
          <a:p>
            <a:pPr lvl="0"/>
            <a:endParaRPr lang="en-JM" dirty="0"/>
          </a:p>
        </p:txBody>
      </p:sp>
      <p:sp>
        <p:nvSpPr>
          <p:cNvPr id="15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711200" y="558801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500" b="0" kern="0" spc="0">
                <a:solidFill>
                  <a:schemeClr val="tx1"/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711200" y="508000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1424369850"/>
      </p:ext>
    </p:extLst>
  </p:cSld>
  <p:clrMapOvr>
    <a:masterClrMapping/>
  </p:clrMapOvr>
  <p:transition spd="slow">
    <p:push dir="u"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/>
          <p:cNvSpPr>
            <a:spLocks noGrp="1"/>
          </p:cNvSpPr>
          <p:nvPr>
            <p:ph type="pic" sz="quarter" idx="59"/>
          </p:nvPr>
        </p:nvSpPr>
        <p:spPr>
          <a:xfrm>
            <a:off x="1621" y="-24387"/>
            <a:ext cx="12192000" cy="4875787"/>
          </a:xfrm>
        </p:spPr>
        <p:txBody>
          <a:bodyPr>
            <a:normAutofit/>
          </a:bodyPr>
          <a:lstStyle>
            <a:lvl1pPr>
              <a:defRPr sz="1400">
                <a:solidFill>
                  <a:srgbClr val="17375E"/>
                </a:solidFill>
              </a:defRPr>
            </a:lvl1pPr>
          </a:lstStyle>
          <a:p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3093885732"/>
      </p:ext>
    </p:extLst>
  </p:cSld>
  <p:clrMapOvr>
    <a:masterClrMapping/>
  </p:clrMapOvr>
  <p:transition spd="slow">
    <p:push dir="u"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/>
          <p:cNvSpPr>
            <a:spLocks noGrp="1"/>
          </p:cNvSpPr>
          <p:nvPr>
            <p:ph type="pic" sz="quarter" idx="59"/>
          </p:nvPr>
        </p:nvSpPr>
        <p:spPr>
          <a:xfrm>
            <a:off x="1621" y="-24387"/>
            <a:ext cx="12192000" cy="6882387"/>
          </a:xfrm>
        </p:spPr>
        <p:txBody>
          <a:bodyPr>
            <a:normAutofit/>
          </a:bodyPr>
          <a:lstStyle>
            <a:lvl1pPr>
              <a:defRPr sz="1400">
                <a:solidFill>
                  <a:srgbClr val="17375E"/>
                </a:solidFill>
              </a:defRPr>
            </a:lvl1pPr>
          </a:lstStyle>
          <a:p>
            <a:endParaRPr lang="en-JM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60"/>
          </p:nvPr>
        </p:nvSpPr>
        <p:spPr>
          <a:xfrm>
            <a:off x="7980006" y="1537200"/>
            <a:ext cx="2687999" cy="3492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909707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/>
          <p:cNvSpPr>
            <a:spLocks noGrp="1"/>
          </p:cNvSpPr>
          <p:nvPr>
            <p:ph type="pic" sz="quarter" idx="25"/>
          </p:nvPr>
        </p:nvSpPr>
        <p:spPr>
          <a:xfrm>
            <a:off x="812800" y="3429000"/>
            <a:ext cx="1524000" cy="14224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23" name="Picture Placeholder 21"/>
          <p:cNvSpPr>
            <a:spLocks noGrp="1"/>
          </p:cNvSpPr>
          <p:nvPr>
            <p:ph type="pic" sz="quarter" idx="26"/>
          </p:nvPr>
        </p:nvSpPr>
        <p:spPr>
          <a:xfrm>
            <a:off x="2336800" y="3429000"/>
            <a:ext cx="1524000" cy="14224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24" name="Picture Placeholder 21"/>
          <p:cNvSpPr>
            <a:spLocks noGrp="1"/>
          </p:cNvSpPr>
          <p:nvPr>
            <p:ph type="pic" sz="quarter" idx="27"/>
          </p:nvPr>
        </p:nvSpPr>
        <p:spPr>
          <a:xfrm>
            <a:off x="3860800" y="3429000"/>
            <a:ext cx="1524000" cy="14224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29" name="Picture Placeholder 21"/>
          <p:cNvSpPr>
            <a:spLocks noGrp="1"/>
          </p:cNvSpPr>
          <p:nvPr>
            <p:ph type="pic" sz="quarter" idx="32"/>
          </p:nvPr>
        </p:nvSpPr>
        <p:spPr>
          <a:xfrm>
            <a:off x="812800" y="4851401"/>
            <a:ext cx="1524000" cy="14224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30" name="Picture Placeholder 21"/>
          <p:cNvSpPr>
            <a:spLocks noGrp="1"/>
          </p:cNvSpPr>
          <p:nvPr>
            <p:ph type="pic" sz="quarter" idx="33"/>
          </p:nvPr>
        </p:nvSpPr>
        <p:spPr>
          <a:xfrm>
            <a:off x="2336800" y="4851401"/>
            <a:ext cx="1524000" cy="14224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31" name="Picture Placeholder 21"/>
          <p:cNvSpPr>
            <a:spLocks noGrp="1"/>
          </p:cNvSpPr>
          <p:nvPr>
            <p:ph type="pic" sz="quarter" idx="34"/>
          </p:nvPr>
        </p:nvSpPr>
        <p:spPr>
          <a:xfrm>
            <a:off x="3860800" y="4851401"/>
            <a:ext cx="1524000" cy="14224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21" name="Picture Placeholder 21"/>
          <p:cNvSpPr>
            <a:spLocks noGrp="1"/>
          </p:cNvSpPr>
          <p:nvPr>
            <p:ph type="pic" sz="quarter" idx="38"/>
          </p:nvPr>
        </p:nvSpPr>
        <p:spPr>
          <a:xfrm>
            <a:off x="812800" y="2006603"/>
            <a:ext cx="1524000" cy="14224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36" name="Picture Placeholder 21"/>
          <p:cNvSpPr>
            <a:spLocks noGrp="1"/>
          </p:cNvSpPr>
          <p:nvPr>
            <p:ph type="pic" sz="quarter" idx="39"/>
          </p:nvPr>
        </p:nvSpPr>
        <p:spPr>
          <a:xfrm>
            <a:off x="2336800" y="2006603"/>
            <a:ext cx="1524000" cy="14224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37" name="Picture Placeholder 21"/>
          <p:cNvSpPr>
            <a:spLocks noGrp="1"/>
          </p:cNvSpPr>
          <p:nvPr>
            <p:ph type="pic" sz="quarter" idx="40"/>
          </p:nvPr>
        </p:nvSpPr>
        <p:spPr>
          <a:xfrm>
            <a:off x="3860800" y="2006601"/>
            <a:ext cx="1524000" cy="14224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711200" y="508000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>
                <a:gradFill flip="none" rotWithShape="1">
                  <a:gsLst>
                    <a:gs pos="0">
                      <a:schemeClr val="accent1"/>
                    </a:gs>
                    <a:gs pos="100000">
                      <a:schemeClr val="accent4"/>
                    </a:gs>
                    <a:gs pos="50000">
                      <a:schemeClr val="accent2"/>
                    </a:gs>
                    <a:gs pos="75000">
                      <a:schemeClr val="accent3"/>
                    </a:gs>
                  </a:gsLst>
                  <a:lin ang="0" scaled="1"/>
                  <a:tileRect/>
                </a:gradFill>
              </a:defRPr>
            </a:lvl1pPr>
          </a:lstStyle>
          <a:p>
            <a:r>
              <a:rPr lang="en-US" dirty="0"/>
              <a:t>Click to edit Master title style</a:t>
            </a:r>
            <a:endParaRPr lang="en-JM" dirty="0"/>
          </a:p>
        </p:txBody>
      </p:sp>
      <p:sp>
        <p:nvSpPr>
          <p:cNvPr id="15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711200" y="558801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500" b="0" kern="0" spc="0">
                <a:solidFill>
                  <a:schemeClr val="tx1"/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185264133"/>
      </p:ext>
    </p:extLst>
  </p:cSld>
  <p:clrMapOvr>
    <a:masterClrMapping/>
  </p:clrMapOvr>
  <p:transition spd="slow">
    <p:push dir="u"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/>
          <p:cNvSpPr>
            <a:spLocks noGrp="1"/>
          </p:cNvSpPr>
          <p:nvPr>
            <p:ph type="pic" sz="quarter" idx="56"/>
          </p:nvPr>
        </p:nvSpPr>
        <p:spPr>
          <a:xfrm>
            <a:off x="812800" y="2209800"/>
            <a:ext cx="2844800" cy="18288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100">
                <a:solidFill>
                  <a:srgbClr val="17252F"/>
                </a:solidFill>
              </a:defRPr>
            </a:lvl1pPr>
          </a:lstStyle>
          <a:p>
            <a:endParaRPr lang="en-JM" dirty="0"/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57"/>
          </p:nvPr>
        </p:nvSpPr>
        <p:spPr>
          <a:xfrm>
            <a:off x="3782483" y="2209800"/>
            <a:ext cx="2844800" cy="18288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100">
                <a:solidFill>
                  <a:srgbClr val="17252F"/>
                </a:solidFill>
              </a:defRPr>
            </a:lvl1pPr>
          </a:lstStyle>
          <a:p>
            <a:endParaRPr lang="en-JM" dirty="0"/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58"/>
          </p:nvPr>
        </p:nvSpPr>
        <p:spPr>
          <a:xfrm>
            <a:off x="812800" y="4140200"/>
            <a:ext cx="2844800" cy="18288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100">
                <a:solidFill>
                  <a:srgbClr val="17252F"/>
                </a:solidFill>
              </a:defRPr>
            </a:lvl1pPr>
          </a:lstStyle>
          <a:p>
            <a:endParaRPr lang="en-JM" dirty="0"/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59"/>
          </p:nvPr>
        </p:nvSpPr>
        <p:spPr>
          <a:xfrm>
            <a:off x="3782483" y="4140200"/>
            <a:ext cx="2844800" cy="18288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100">
                <a:solidFill>
                  <a:srgbClr val="17252F"/>
                </a:solidFill>
              </a:defRPr>
            </a:lvl1pPr>
          </a:lstStyle>
          <a:p>
            <a:endParaRPr lang="en-JM" dirty="0"/>
          </a:p>
        </p:txBody>
      </p:sp>
      <p:sp>
        <p:nvSpPr>
          <p:cNvPr id="12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711200" y="558801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500" b="0" kern="0" spc="0">
                <a:solidFill>
                  <a:schemeClr val="tx1"/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711200" y="508000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2060513190"/>
      </p:ext>
    </p:extLst>
  </p:cSld>
  <p:clrMapOvr>
    <a:masterClrMapping/>
  </p:clrMapOvr>
  <p:transition spd="slow">
    <p:push dir="u"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 txBox="1">
            <a:spLocks/>
          </p:cNvSpPr>
          <p:nvPr userDrawn="1"/>
        </p:nvSpPr>
        <p:spPr>
          <a:xfrm>
            <a:off x="8" y="0"/>
            <a:ext cx="12191999" cy="4241800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bg1">
                    <a:lumMod val="65000"/>
                  </a:schemeClr>
                </a:solidFill>
                <a:latin typeface="Calibri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bg1">
                    <a:lumMod val="65000"/>
                  </a:schemeClr>
                </a:solidFill>
                <a:latin typeface="Calibri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bg1">
                    <a:lumMod val="65000"/>
                  </a:schemeClr>
                </a:solidFill>
                <a:latin typeface="Calibri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bg1">
                    <a:lumMod val="65000"/>
                  </a:schemeClr>
                </a:solidFill>
                <a:latin typeface="Calibri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bg1">
                    <a:lumMod val="65000"/>
                  </a:schemeClr>
                </a:solidFill>
                <a:latin typeface="Calibri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sz="800" dirty="0">
              <a:solidFill>
                <a:srgbClr val="FFFFFF"/>
              </a:solidFill>
              <a:latin typeface="Roboto Light"/>
              <a:cs typeface="Roboto Light"/>
            </a:endParaRP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1016000" y="584200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JM" dirty="0"/>
          </a:p>
        </p:txBody>
      </p:sp>
      <p:sp>
        <p:nvSpPr>
          <p:cNvPr id="7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2743200" y="609600"/>
            <a:ext cx="6705600" cy="431800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500" b="0" kern="0" spc="0">
                <a:solidFill>
                  <a:schemeClr val="bg2"/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pic>
        <p:nvPicPr>
          <p:cNvPr id="11" name="Picture 10" descr="MacBook-Pro-mockup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52801" y="1905004"/>
            <a:ext cx="5883835" cy="2743199"/>
          </a:xfrm>
          <a:prstGeom prst="rect">
            <a:avLst/>
          </a:prstGeom>
        </p:spPr>
      </p:pic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4089416" y="2101865"/>
            <a:ext cx="4368000" cy="2044677"/>
          </a:xfrm>
        </p:spPr>
        <p:txBody>
          <a:bodyPr>
            <a:normAutofit/>
          </a:bodyPr>
          <a:lstStyle>
            <a:lvl1pPr>
              <a:defRPr sz="1051">
                <a:solidFill>
                  <a:schemeClr val="bg1"/>
                </a:solidFill>
              </a:defRPr>
            </a:lvl1pPr>
          </a:lstStyle>
          <a:p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25213880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8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8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4" dur="8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animBg="1"/>
    </p:bld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 txBox="1">
            <a:spLocks/>
          </p:cNvSpPr>
          <p:nvPr userDrawn="1"/>
        </p:nvSpPr>
        <p:spPr>
          <a:xfrm>
            <a:off x="8" y="0"/>
            <a:ext cx="12191999" cy="3937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4"/>
              </a:gs>
            </a:gsLst>
            <a:lin ang="0" scaled="1"/>
            <a:tileRect/>
          </a:gradFill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bg1">
                    <a:lumMod val="65000"/>
                  </a:schemeClr>
                </a:solidFill>
                <a:latin typeface="Calibri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bg1">
                    <a:lumMod val="65000"/>
                  </a:schemeClr>
                </a:solidFill>
                <a:latin typeface="Calibri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bg1">
                    <a:lumMod val="65000"/>
                  </a:schemeClr>
                </a:solidFill>
                <a:latin typeface="Calibri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bg1">
                    <a:lumMod val="65000"/>
                  </a:schemeClr>
                </a:solidFill>
                <a:latin typeface="Calibri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bg1">
                    <a:lumMod val="65000"/>
                  </a:schemeClr>
                </a:solidFill>
                <a:latin typeface="Calibri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sz="800" dirty="0">
              <a:solidFill>
                <a:srgbClr val="FFFFFF"/>
              </a:solidFill>
              <a:latin typeface="Roboto Light"/>
              <a:cs typeface="Roboto Light"/>
            </a:endParaRPr>
          </a:p>
        </p:txBody>
      </p:sp>
      <p:sp>
        <p:nvSpPr>
          <p:cNvPr id="11" name="Picture Placeholder 28"/>
          <p:cNvSpPr>
            <a:spLocks noGrp="1" noChangeAspect="1"/>
          </p:cNvSpPr>
          <p:nvPr>
            <p:ph type="pic" sz="quarter" idx="51"/>
          </p:nvPr>
        </p:nvSpPr>
        <p:spPr>
          <a:xfrm>
            <a:off x="4876805" y="889001"/>
            <a:ext cx="2399999" cy="1799999"/>
          </a:xfrm>
          <a:prstGeom prst="ellipse">
            <a:avLst/>
          </a:prstGeom>
          <a:ln w="76200" cap="sq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</a:lstStyle>
          <a:p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21439734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8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8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4" dur="8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animBg="1"/>
    </p:bld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7"/>
          <p:cNvSpPr>
            <a:spLocks noGrp="1" noChangeAspect="1"/>
          </p:cNvSpPr>
          <p:nvPr>
            <p:ph type="pic" sz="quarter" idx="23"/>
          </p:nvPr>
        </p:nvSpPr>
        <p:spPr>
          <a:xfrm>
            <a:off x="5448010" y="1625007"/>
            <a:ext cx="1295999" cy="1295997"/>
          </a:xfrm>
          <a:prstGeom prst="ellipse">
            <a:avLst/>
          </a:prstGeom>
          <a:ln w="28575" cmpd="sng">
            <a:solidFill>
              <a:srgbClr val="FFFFFF"/>
            </a:solidFill>
          </a:ln>
        </p:spPr>
        <p:txBody>
          <a:bodyPr>
            <a:normAutofit/>
          </a:bodyPr>
          <a:lstStyle>
            <a:lvl1pPr marL="0" indent="0" algn="ctr">
              <a:buFontTx/>
              <a:buNone/>
              <a:defRPr sz="1100">
                <a:solidFill>
                  <a:schemeClr val="bg1"/>
                </a:solidFill>
              </a:defRPr>
            </a:lvl1pPr>
          </a:lstStyle>
          <a:p>
            <a:endParaRPr lang="en-JM" dirty="0"/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>
          <a:xfrm>
            <a:off x="812800" y="2987431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400">
                <a:solidFill>
                  <a:schemeClr val="bg1">
                    <a:lumMod val="1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528370941"/>
      </p:ext>
    </p:extLst>
  </p:cSld>
  <p:clrMapOvr>
    <a:masterClrMapping/>
  </p:clrMapOvr>
  <p:transition spd="slow">
    <p:push dir="u"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711200" y="558801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500" b="0" kern="0" spc="0">
                <a:solidFill>
                  <a:schemeClr val="tx1"/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711200" y="502139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  <p:pic>
        <p:nvPicPr>
          <p:cNvPr id="6" name="Picture 5" descr="MacBook-Pro-mockup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0884" y="2667004"/>
            <a:ext cx="5883835" cy="2743199"/>
          </a:xfrm>
          <a:prstGeom prst="rect">
            <a:avLst/>
          </a:prstGeom>
        </p:spPr>
      </p:pic>
      <p:sp>
        <p:nvSpPr>
          <p:cNvPr id="7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147499" y="2863864"/>
            <a:ext cx="4368000" cy="2044677"/>
          </a:xfrm>
        </p:spPr>
        <p:txBody>
          <a:bodyPr>
            <a:normAutofit/>
          </a:bodyPr>
          <a:lstStyle>
            <a:lvl1pPr>
              <a:defRPr sz="1051">
                <a:solidFill>
                  <a:schemeClr val="bg1"/>
                </a:solidFill>
              </a:defRPr>
            </a:lvl1pPr>
          </a:lstStyle>
          <a:p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2877273490"/>
      </p:ext>
    </p:extLst>
  </p:cSld>
  <p:clrMapOvr>
    <a:masterClrMapping/>
  </p:clrMapOvr>
  <p:transition spd="slow">
    <p:push dir="u"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1328874107"/>
      </p:ext>
    </p:extLst>
  </p:cSld>
  <p:clrMapOvr>
    <a:masterClrMapping/>
  </p:clrMapOvr>
  <p:transition spd="slow">
    <p:push dir="u"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096000" cy="6858000"/>
          </a:xfrm>
        </p:spPr>
        <p:txBody>
          <a:bodyPr/>
          <a:lstStyle/>
          <a:p>
            <a:endParaRPr lang="en-JM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5"/>
          </p:nvPr>
        </p:nvSpPr>
        <p:spPr>
          <a:xfrm>
            <a:off x="6705600" y="2722032"/>
            <a:ext cx="4673600" cy="13208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  <a:lvl2pPr marL="457189" indent="0">
              <a:buFontTx/>
              <a:buNone/>
              <a:defRPr sz="1100"/>
            </a:lvl2pPr>
            <a:lvl3pPr marL="914377" indent="0">
              <a:buFontTx/>
              <a:buNone/>
              <a:defRPr sz="1100"/>
            </a:lvl3pPr>
            <a:lvl4pPr marL="1371566" indent="0">
              <a:buFontTx/>
              <a:buNone/>
              <a:defRPr sz="1100"/>
            </a:lvl4pPr>
            <a:lvl5pPr marL="1828754" indent="0">
              <a:buFontTx/>
              <a:buNone/>
              <a:defRPr sz="1100"/>
            </a:lvl5pPr>
          </a:lstStyle>
          <a:p>
            <a:pPr lvl="0"/>
            <a:endParaRPr lang="en-JM" dirty="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6"/>
          </p:nvPr>
        </p:nvSpPr>
        <p:spPr>
          <a:xfrm>
            <a:off x="7518400" y="4144438"/>
            <a:ext cx="3251200" cy="410633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0" indent="0">
              <a:buFontTx/>
              <a:buNone/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  <a:lvl2pPr marL="457189" indent="0">
              <a:buFontTx/>
              <a:buNone/>
              <a:defRPr/>
            </a:lvl2pPr>
            <a:lvl3pPr marL="914377" indent="0">
              <a:buFontTx/>
              <a:buNone/>
              <a:defRPr/>
            </a:lvl3pPr>
            <a:lvl4pPr marL="1371566" indent="0">
              <a:buFontTx/>
              <a:buNone/>
              <a:defRPr/>
            </a:lvl4pPr>
            <a:lvl5pPr marL="1828754" indent="0">
              <a:buFontTx/>
              <a:buNone/>
              <a:defRPr/>
            </a:lvl5pPr>
          </a:lstStyle>
          <a:p>
            <a:pPr lvl="0"/>
            <a:endParaRPr lang="en-JM" dirty="0"/>
          </a:p>
        </p:txBody>
      </p:sp>
      <p:sp>
        <p:nvSpPr>
          <p:cNvPr id="21" name="Content Placeholder 19"/>
          <p:cNvSpPr>
            <a:spLocks noGrp="1"/>
          </p:cNvSpPr>
          <p:nvPr>
            <p:ph sz="quarter" idx="17"/>
          </p:nvPr>
        </p:nvSpPr>
        <p:spPr>
          <a:xfrm>
            <a:off x="7518400" y="4749807"/>
            <a:ext cx="3251200" cy="620159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0" indent="0">
              <a:buFontTx/>
              <a:buNone/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  <a:lvl2pPr marL="457189" indent="0">
              <a:buFontTx/>
              <a:buNone/>
              <a:defRPr/>
            </a:lvl2pPr>
            <a:lvl3pPr marL="914377" indent="0">
              <a:buFontTx/>
              <a:buNone/>
              <a:defRPr/>
            </a:lvl3pPr>
            <a:lvl4pPr marL="1371566" indent="0">
              <a:buFontTx/>
              <a:buNone/>
              <a:defRPr/>
            </a:lvl4pPr>
            <a:lvl5pPr marL="1828754" indent="0">
              <a:buFontTx/>
              <a:buNone/>
              <a:defRPr/>
            </a:lvl5pPr>
          </a:lstStyle>
          <a:p>
            <a:pPr lvl="0"/>
            <a:endParaRPr lang="en-JM" dirty="0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8"/>
          </p:nvPr>
        </p:nvSpPr>
        <p:spPr>
          <a:xfrm>
            <a:off x="6705600" y="2311410"/>
            <a:ext cx="4673600" cy="476249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400">
                <a:solidFill>
                  <a:schemeClr val="tx1"/>
                </a:solidFill>
                <a:latin typeface="Roboto Slab Bold"/>
                <a:ea typeface="Roboto Light"/>
                <a:cs typeface="Roboto Slab Bold"/>
              </a:defRPr>
            </a:lvl1pPr>
            <a:lvl2pPr marL="457189" indent="0">
              <a:buFontTx/>
              <a:buNone/>
              <a:defRPr sz="1300">
                <a:latin typeface="Open Sans" pitchFamily="34" charset="0"/>
                <a:ea typeface="Open Sans" pitchFamily="34" charset="0"/>
                <a:cs typeface="Open Sans" pitchFamily="34" charset="0"/>
              </a:defRPr>
            </a:lvl2pPr>
            <a:lvl3pPr marL="914377" indent="0">
              <a:buFontTx/>
              <a:buNone/>
              <a:defRPr sz="1300">
                <a:latin typeface="Open Sans" pitchFamily="34" charset="0"/>
                <a:ea typeface="Open Sans" pitchFamily="34" charset="0"/>
                <a:cs typeface="Open Sans" pitchFamily="34" charset="0"/>
              </a:defRPr>
            </a:lvl3pPr>
            <a:lvl4pPr marL="1371566" indent="0">
              <a:buFontTx/>
              <a:buNone/>
              <a:defRPr sz="1300">
                <a:latin typeface="Open Sans" pitchFamily="34" charset="0"/>
                <a:ea typeface="Open Sans" pitchFamily="34" charset="0"/>
                <a:cs typeface="Open Sans" pitchFamily="34" charset="0"/>
              </a:defRPr>
            </a:lvl4pPr>
            <a:lvl5pPr marL="1828754" indent="0">
              <a:buFontTx/>
              <a:buNone/>
              <a:defRPr sz="1300">
                <a:latin typeface="Open Sans" pitchFamily="34" charset="0"/>
                <a:ea typeface="Open Sans" pitchFamily="34" charset="0"/>
                <a:cs typeface="Open Sans" pitchFamily="34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6604000" y="584200"/>
            <a:ext cx="406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1407023606"/>
      </p:ext>
    </p:extLst>
  </p:cSld>
  <p:clrMapOvr>
    <a:masterClrMapping/>
  </p:clrMapOvr>
  <p:transition spd="slow">
    <p:push dir="u"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8026400" cy="6858000"/>
          </a:xfrm>
        </p:spPr>
        <p:txBody>
          <a:bodyPr/>
          <a:lstStyle/>
          <a:p>
            <a:endParaRPr lang="en-JM" dirty="0"/>
          </a:p>
        </p:txBody>
      </p:sp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8432800" y="863600"/>
            <a:ext cx="2235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840942183"/>
      </p:ext>
    </p:extLst>
  </p:cSld>
  <p:clrMapOvr>
    <a:masterClrMapping/>
  </p:clrMapOvr>
  <p:transition spd="slow">
    <p:push dir="u"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8026400" cy="6858000"/>
          </a:xfrm>
        </p:spPr>
        <p:txBody>
          <a:bodyPr/>
          <a:lstStyle/>
          <a:p>
            <a:endParaRPr lang="en-JM" dirty="0"/>
          </a:p>
        </p:txBody>
      </p:sp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8432800" y="863600"/>
            <a:ext cx="2235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812800" y="4953000"/>
            <a:ext cx="1625600" cy="111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2438400" y="4953000"/>
            <a:ext cx="1625600" cy="111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4064000" y="4953000"/>
            <a:ext cx="1625600" cy="111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8"/>
          </p:nvPr>
        </p:nvSpPr>
        <p:spPr>
          <a:xfrm>
            <a:off x="5689600" y="4953000"/>
            <a:ext cx="1625600" cy="11176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862736"/>
      </p:ext>
    </p:extLst>
  </p:cSld>
  <p:clrMapOvr>
    <a:masterClrMapping/>
  </p:clrMapOvr>
  <p:transition spd="slow">
    <p:push dir="u"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/>
          <p:cNvSpPr>
            <a:spLocks noGrp="1"/>
          </p:cNvSpPr>
          <p:nvPr>
            <p:ph type="pic" sz="quarter" idx="63"/>
          </p:nvPr>
        </p:nvSpPr>
        <p:spPr>
          <a:xfrm>
            <a:off x="0" y="2311401"/>
            <a:ext cx="6299200" cy="38608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endParaRPr lang="en-JM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66"/>
          </p:nvPr>
        </p:nvSpPr>
        <p:spPr>
          <a:xfrm>
            <a:off x="7300397" y="2895600"/>
            <a:ext cx="3992033" cy="1626424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  <a:lvl2pPr marL="457189" indent="0">
              <a:buFontTx/>
              <a:buNone/>
              <a:defRPr/>
            </a:lvl2pPr>
            <a:lvl3pPr marL="914377" indent="0">
              <a:buFontTx/>
              <a:buNone/>
              <a:defRPr/>
            </a:lvl3pPr>
            <a:lvl4pPr marL="1371566" indent="0">
              <a:buFontTx/>
              <a:buNone/>
              <a:defRPr/>
            </a:lvl4pPr>
            <a:lvl5pPr marL="1828754" indent="0">
              <a:buFontTx/>
              <a:buNone/>
              <a:defRPr/>
            </a:lvl5pPr>
          </a:lstStyle>
          <a:p>
            <a:pPr lvl="0"/>
            <a:endParaRPr lang="en-JM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67"/>
          </p:nvPr>
        </p:nvSpPr>
        <p:spPr>
          <a:xfrm>
            <a:off x="7315209" y="2514607"/>
            <a:ext cx="2307167" cy="478367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>
                <a:solidFill>
                  <a:schemeClr val="tx1"/>
                </a:solidFill>
                <a:latin typeface="Roboto Slab Bold"/>
                <a:cs typeface="Roboto Slab Bold"/>
              </a:defRPr>
            </a:lvl1pPr>
            <a:lvl2pPr marL="457189" indent="0">
              <a:buFontTx/>
              <a:buNone/>
              <a:defRPr sz="1400">
                <a:latin typeface="Franklin Gothic Medium" pitchFamily="34" charset="0"/>
              </a:defRPr>
            </a:lvl2pPr>
            <a:lvl3pPr marL="914377" indent="0">
              <a:buFontTx/>
              <a:buNone/>
              <a:defRPr sz="1400">
                <a:latin typeface="Franklin Gothic Medium" pitchFamily="34" charset="0"/>
              </a:defRPr>
            </a:lvl3pPr>
            <a:lvl4pPr marL="1371566" indent="0">
              <a:buFontTx/>
              <a:buNone/>
              <a:defRPr sz="1400">
                <a:latin typeface="Franklin Gothic Medium" pitchFamily="34" charset="0"/>
              </a:defRPr>
            </a:lvl4pPr>
            <a:lvl5pPr marL="1828754" indent="0">
              <a:buFontTx/>
              <a:buNone/>
              <a:defRPr sz="1400">
                <a:latin typeface="Franklin Gothic Medium" pitchFamily="34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12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711200" y="558801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500" b="0" kern="0" spc="0">
                <a:solidFill>
                  <a:schemeClr val="tx1"/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711200" y="515231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98135695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697155" y="508000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b="0" i="0" spc="-151">
                <a:gradFill flip="none" rotWithShape="1">
                  <a:gsLst>
                    <a:gs pos="0">
                      <a:schemeClr val="accent1"/>
                    </a:gs>
                    <a:gs pos="100000">
                      <a:schemeClr val="accent4"/>
                    </a:gs>
                    <a:gs pos="50000">
                      <a:schemeClr val="accent2"/>
                    </a:gs>
                    <a:gs pos="75000">
                      <a:schemeClr val="accent3"/>
                    </a:gs>
                  </a:gsLst>
                  <a:lin ang="0" scaled="1"/>
                  <a:tileRect/>
                </a:gradFill>
                <a:latin typeface="Roboto Slab Bold"/>
                <a:cs typeface="Roboto Slab Bold"/>
              </a:defRPr>
            </a:lvl1pPr>
          </a:lstStyle>
          <a:p>
            <a:r>
              <a:rPr lang="en-US" dirty="0"/>
              <a:t>Click to edit Master title style</a:t>
            </a:r>
            <a:endParaRPr lang="en-JM" dirty="0"/>
          </a:p>
        </p:txBody>
      </p:sp>
      <p:sp>
        <p:nvSpPr>
          <p:cNvPr id="22" name="Picture Placeholder 21"/>
          <p:cNvSpPr>
            <a:spLocks noGrp="1"/>
          </p:cNvSpPr>
          <p:nvPr>
            <p:ph type="pic" sz="quarter" idx="25"/>
          </p:nvPr>
        </p:nvSpPr>
        <p:spPr>
          <a:xfrm>
            <a:off x="0" y="2311401"/>
            <a:ext cx="1727200" cy="16312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24" name="Picture Placeholder 21"/>
          <p:cNvSpPr>
            <a:spLocks noGrp="1"/>
          </p:cNvSpPr>
          <p:nvPr>
            <p:ph type="pic" sz="quarter" idx="27"/>
          </p:nvPr>
        </p:nvSpPr>
        <p:spPr>
          <a:xfrm>
            <a:off x="3488267" y="2311401"/>
            <a:ext cx="1727200" cy="16312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26" name="Picture Placeholder 21"/>
          <p:cNvSpPr>
            <a:spLocks noGrp="1"/>
          </p:cNvSpPr>
          <p:nvPr>
            <p:ph type="pic" sz="quarter" idx="29"/>
          </p:nvPr>
        </p:nvSpPr>
        <p:spPr>
          <a:xfrm>
            <a:off x="6976533" y="2311401"/>
            <a:ext cx="1727200" cy="16312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28" name="Picture Placeholder 21"/>
          <p:cNvSpPr>
            <a:spLocks noGrp="1"/>
          </p:cNvSpPr>
          <p:nvPr>
            <p:ph type="pic" sz="quarter" idx="31"/>
          </p:nvPr>
        </p:nvSpPr>
        <p:spPr>
          <a:xfrm>
            <a:off x="10464800" y="2311401"/>
            <a:ext cx="1727200" cy="16312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30" name="Picture Placeholder 21"/>
          <p:cNvSpPr>
            <a:spLocks noGrp="1"/>
          </p:cNvSpPr>
          <p:nvPr>
            <p:ph type="pic" sz="quarter" idx="33"/>
          </p:nvPr>
        </p:nvSpPr>
        <p:spPr>
          <a:xfrm>
            <a:off x="1744133" y="3942600"/>
            <a:ext cx="1727200" cy="16312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32" name="Picture Placeholder 21"/>
          <p:cNvSpPr>
            <a:spLocks noGrp="1"/>
          </p:cNvSpPr>
          <p:nvPr>
            <p:ph type="pic" sz="quarter" idx="35"/>
          </p:nvPr>
        </p:nvSpPr>
        <p:spPr>
          <a:xfrm>
            <a:off x="5232400" y="3942600"/>
            <a:ext cx="1727200" cy="16312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34" name="Picture Placeholder 21"/>
          <p:cNvSpPr>
            <a:spLocks noGrp="1"/>
          </p:cNvSpPr>
          <p:nvPr>
            <p:ph type="pic" sz="quarter" idx="37"/>
          </p:nvPr>
        </p:nvSpPr>
        <p:spPr>
          <a:xfrm>
            <a:off x="8720667" y="3942600"/>
            <a:ext cx="1727200" cy="16312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11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711200" y="558801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500" b="0" kern="0" spc="0">
                <a:solidFill>
                  <a:schemeClr val="tx1"/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1658411019"/>
      </p:ext>
    </p:extLst>
  </p:cSld>
  <p:clrMapOvr>
    <a:masterClrMapping/>
  </p:clrMapOvr>
  <p:transition spd="slow">
    <p:push dir="u"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/>
          <p:cNvSpPr>
            <a:spLocks noGrp="1"/>
          </p:cNvSpPr>
          <p:nvPr>
            <p:ph type="pic" sz="quarter" idx="63"/>
          </p:nvPr>
        </p:nvSpPr>
        <p:spPr>
          <a:xfrm>
            <a:off x="0" y="2006601"/>
            <a:ext cx="12192000" cy="284480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endParaRPr lang="en-JM" dirty="0"/>
          </a:p>
        </p:txBody>
      </p:sp>
      <p:sp>
        <p:nvSpPr>
          <p:cNvPr id="8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711200" y="558801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500" b="0" kern="0" spc="0">
                <a:solidFill>
                  <a:schemeClr val="tx1"/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718189" y="508000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4243209142"/>
      </p:ext>
    </p:extLst>
  </p:cSld>
  <p:clrMapOvr>
    <a:masterClrMapping/>
  </p:clrMapOvr>
  <p:transition spd="slow">
    <p:push dir="u"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6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4693764" y="1981199"/>
            <a:ext cx="2921205" cy="2808000"/>
          </a:xfrm>
        </p:spPr>
        <p:txBody>
          <a:bodyPr/>
          <a:lstStyle/>
          <a:p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1143295794"/>
      </p:ext>
    </p:extLst>
  </p:cSld>
  <p:clrMapOvr>
    <a:masterClrMapping/>
  </p:clrMapOvr>
  <p:transition spd="slow">
    <p:push dir="u"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711200" y="558801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500" b="0" kern="0" spc="0">
                <a:solidFill>
                  <a:schemeClr val="tx1"/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711200" y="515395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  <p:pic>
        <p:nvPicPr>
          <p:cNvPr id="6" name="Picture 5" descr="iMac-Cinema-Monitor-Style-Mock-up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51200" y="2514604"/>
            <a:ext cx="5689600" cy="3318663"/>
          </a:xfrm>
          <a:prstGeom prst="rect">
            <a:avLst/>
          </a:prstGeom>
        </p:spPr>
      </p:pic>
      <p:sp>
        <p:nvSpPr>
          <p:cNvPr id="7" name="Picture Placeholder 21"/>
          <p:cNvSpPr>
            <a:spLocks noGrp="1"/>
          </p:cNvSpPr>
          <p:nvPr>
            <p:ph type="pic" sz="quarter" idx="16"/>
          </p:nvPr>
        </p:nvSpPr>
        <p:spPr>
          <a:xfrm>
            <a:off x="3724165" y="2807529"/>
            <a:ext cx="4708635" cy="2207173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2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2147333871"/>
      </p:ext>
    </p:extLst>
  </p:cSld>
  <p:clrMapOvr>
    <a:masterClrMapping/>
  </p:clrMapOvr>
  <p:transition spd="slow">
    <p:push dir="u"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711200" y="558801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500" b="0" kern="0" spc="0">
                <a:solidFill>
                  <a:schemeClr val="tx1"/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711200" y="508000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  <p:pic>
        <p:nvPicPr>
          <p:cNvPr id="6" name="Picture 5" descr="iMac-Cinema-Monitor-Style-Mock-up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94400" y="2624942"/>
            <a:ext cx="5689600" cy="3318663"/>
          </a:xfrm>
          <a:prstGeom prst="rect">
            <a:avLst/>
          </a:prstGeom>
        </p:spPr>
      </p:pic>
      <p:sp>
        <p:nvSpPr>
          <p:cNvPr id="7" name="Picture Placeholder 21"/>
          <p:cNvSpPr>
            <a:spLocks noGrp="1"/>
          </p:cNvSpPr>
          <p:nvPr>
            <p:ph type="pic" sz="quarter" idx="16"/>
          </p:nvPr>
        </p:nvSpPr>
        <p:spPr>
          <a:xfrm>
            <a:off x="6467365" y="2917867"/>
            <a:ext cx="4708635" cy="2207173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2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1222210881"/>
      </p:ext>
    </p:extLst>
  </p:cSld>
  <p:clrMapOvr>
    <a:masterClrMapping/>
  </p:clrMapOvr>
  <p:transition spd="slow">
    <p:push dir="u"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711200" y="558801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500" b="0" kern="0" spc="0">
                <a:solidFill>
                  <a:schemeClr val="tx1"/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711200" y="508000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  <p:pic>
        <p:nvPicPr>
          <p:cNvPr id="6" name="Picture 5" descr="iMac-Cinema-Monitor-Style-Mock-up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51200" y="2396342"/>
            <a:ext cx="5689600" cy="3318663"/>
          </a:xfrm>
          <a:prstGeom prst="rect">
            <a:avLst/>
          </a:prstGeom>
        </p:spPr>
      </p:pic>
      <p:sp>
        <p:nvSpPr>
          <p:cNvPr id="7" name="Picture Placeholder 21"/>
          <p:cNvSpPr>
            <a:spLocks noGrp="1"/>
          </p:cNvSpPr>
          <p:nvPr>
            <p:ph type="pic" sz="quarter" idx="16"/>
          </p:nvPr>
        </p:nvSpPr>
        <p:spPr>
          <a:xfrm>
            <a:off x="3724165" y="2689267"/>
            <a:ext cx="4708635" cy="2207173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2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3991689777"/>
      </p:ext>
    </p:extLst>
  </p:cSld>
  <p:clrMapOvr>
    <a:masterClrMapping/>
  </p:clrMapOvr>
  <p:transition spd="slow">
    <p:push dir="u"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8" name="Picture Placeholder 19"/>
          <p:cNvSpPr>
            <a:spLocks noGrp="1"/>
          </p:cNvSpPr>
          <p:nvPr>
            <p:ph type="pic" sz="quarter" idx="64"/>
          </p:nvPr>
        </p:nvSpPr>
        <p:spPr>
          <a:xfrm>
            <a:off x="4978405" y="2266951"/>
            <a:ext cx="2207999" cy="2895600"/>
          </a:xfrm>
        </p:spPr>
        <p:txBody>
          <a:bodyPr/>
          <a:lstStyle/>
          <a:p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1324071941"/>
      </p:ext>
    </p:extLst>
  </p:cSld>
  <p:clrMapOvr>
    <a:masterClrMapping/>
  </p:clrMapOvr>
  <p:transition spd="slow">
    <p:push dir="u"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711200" y="558801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500" b="0" kern="0" spc="0">
                <a:solidFill>
                  <a:schemeClr val="tx1"/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707672" y="508000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  <p:sp>
        <p:nvSpPr>
          <p:cNvPr id="9" name="Picture Placeholder 19"/>
          <p:cNvSpPr>
            <a:spLocks noGrp="1"/>
          </p:cNvSpPr>
          <p:nvPr>
            <p:ph type="pic" sz="quarter" idx="64"/>
          </p:nvPr>
        </p:nvSpPr>
        <p:spPr>
          <a:xfrm>
            <a:off x="6222603" y="3143254"/>
            <a:ext cx="1702201" cy="2232291"/>
          </a:xfrm>
        </p:spPr>
        <p:txBody>
          <a:bodyPr/>
          <a:lstStyle/>
          <a:p>
            <a:endParaRPr lang="en-JM" dirty="0"/>
          </a:p>
        </p:txBody>
      </p:sp>
      <p:sp>
        <p:nvSpPr>
          <p:cNvPr id="13" name="Picture Placeholder 19"/>
          <p:cNvSpPr>
            <a:spLocks noGrp="1"/>
          </p:cNvSpPr>
          <p:nvPr>
            <p:ph type="pic" sz="quarter" idx="65"/>
          </p:nvPr>
        </p:nvSpPr>
        <p:spPr>
          <a:xfrm>
            <a:off x="4089004" y="3143254"/>
            <a:ext cx="1702201" cy="2232291"/>
          </a:xfrm>
        </p:spPr>
        <p:txBody>
          <a:bodyPr/>
          <a:lstStyle/>
          <a:p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543334680"/>
      </p:ext>
    </p:extLst>
  </p:cSld>
  <p:clrMapOvr>
    <a:masterClrMapping/>
  </p:clrMapOvr>
  <p:transition spd="slow">
    <p:push dir="u"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19"/>
          <p:cNvSpPr>
            <a:spLocks noGrp="1"/>
          </p:cNvSpPr>
          <p:nvPr>
            <p:ph type="pic" sz="quarter" idx="65"/>
          </p:nvPr>
        </p:nvSpPr>
        <p:spPr>
          <a:xfrm>
            <a:off x="1089600" y="3222006"/>
            <a:ext cx="2928000" cy="3635999"/>
          </a:xfrm>
        </p:spPr>
        <p:txBody>
          <a:bodyPr/>
          <a:lstStyle/>
          <a:p>
            <a:endParaRPr lang="en-JM" dirty="0"/>
          </a:p>
        </p:txBody>
      </p:sp>
      <p:sp>
        <p:nvSpPr>
          <p:cNvPr id="10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711200" y="558801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500" b="0" kern="0" spc="0">
                <a:solidFill>
                  <a:schemeClr val="tx1"/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711200" y="508000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120155931"/>
      </p:ext>
    </p:extLst>
  </p:cSld>
  <p:clrMapOvr>
    <a:masterClrMapping/>
  </p:clrMapOvr>
  <p:transition spd="slow">
    <p:push dir="u"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9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5384800" y="1016001"/>
            <a:ext cx="3149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500" b="0" kern="0" spc="0">
                <a:solidFill>
                  <a:schemeClr val="tx1"/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11" name="Picture Placeholder 19"/>
          <p:cNvSpPr>
            <a:spLocks noGrp="1"/>
          </p:cNvSpPr>
          <p:nvPr>
            <p:ph type="pic" sz="quarter" idx="64"/>
          </p:nvPr>
        </p:nvSpPr>
        <p:spPr>
          <a:xfrm>
            <a:off x="1195282" y="1573205"/>
            <a:ext cx="2632788" cy="3455996"/>
          </a:xfrm>
        </p:spPr>
        <p:txBody>
          <a:bodyPr/>
          <a:lstStyle/>
          <a:p>
            <a:endParaRPr lang="en-JM" dirty="0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5384800" y="1231900"/>
            <a:ext cx="5384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3367651272"/>
      </p:ext>
    </p:extLst>
  </p:cSld>
  <p:clrMapOvr>
    <a:masterClrMapping/>
  </p:clrMapOvr>
  <p:transition spd="slow">
    <p:push dir="u"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 txBox="1">
            <a:spLocks/>
          </p:cNvSpPr>
          <p:nvPr userDrawn="1"/>
        </p:nvSpPr>
        <p:spPr>
          <a:xfrm>
            <a:off x="8" y="0"/>
            <a:ext cx="12191999" cy="4241800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bg1">
                    <a:lumMod val="65000"/>
                  </a:schemeClr>
                </a:solidFill>
                <a:latin typeface="Calibri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bg1">
                    <a:lumMod val="65000"/>
                  </a:schemeClr>
                </a:solidFill>
                <a:latin typeface="Calibri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bg1">
                    <a:lumMod val="65000"/>
                  </a:schemeClr>
                </a:solidFill>
                <a:latin typeface="Calibri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bg1">
                    <a:lumMod val="65000"/>
                  </a:schemeClr>
                </a:solidFill>
                <a:latin typeface="Calibri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bg1">
                    <a:lumMod val="65000"/>
                  </a:schemeClr>
                </a:solidFill>
                <a:latin typeface="Calibri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sz="800" dirty="0">
              <a:solidFill>
                <a:srgbClr val="FFFFFF"/>
              </a:solidFill>
              <a:latin typeface="Roboto Light"/>
              <a:cs typeface="Roboto Light"/>
            </a:endParaRPr>
          </a:p>
        </p:txBody>
      </p:sp>
      <p:sp>
        <p:nvSpPr>
          <p:cNvPr id="9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5384800" y="1016001"/>
            <a:ext cx="3149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500" b="0" kern="0" spc="0">
                <a:solidFill>
                  <a:schemeClr val="bg1"/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11" name="Picture Placeholder 19"/>
          <p:cNvSpPr>
            <a:spLocks noGrp="1"/>
          </p:cNvSpPr>
          <p:nvPr>
            <p:ph type="pic" sz="quarter" idx="64"/>
          </p:nvPr>
        </p:nvSpPr>
        <p:spPr>
          <a:xfrm>
            <a:off x="1388368" y="1557090"/>
            <a:ext cx="2631197" cy="3505201"/>
          </a:xfrm>
        </p:spPr>
        <p:txBody>
          <a:bodyPr/>
          <a:lstStyle/>
          <a:p>
            <a:endParaRPr lang="en-JM" dirty="0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5384800" y="1231900"/>
            <a:ext cx="5384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10442177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8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8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4" dur="8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nimBg="1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707672" y="508000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b="0" i="0" spc="-151">
                <a:gradFill flip="none" rotWithShape="1">
                  <a:gsLst>
                    <a:gs pos="0">
                      <a:schemeClr val="accent1"/>
                    </a:gs>
                    <a:gs pos="100000">
                      <a:schemeClr val="accent4"/>
                    </a:gs>
                    <a:gs pos="50000">
                      <a:schemeClr val="accent2"/>
                    </a:gs>
                    <a:gs pos="75000">
                      <a:schemeClr val="accent3"/>
                    </a:gs>
                  </a:gsLst>
                  <a:lin ang="0" scaled="1"/>
                  <a:tileRect/>
                </a:gradFill>
                <a:latin typeface="Roboto Slab Bold"/>
                <a:cs typeface="Roboto Slab Bold"/>
              </a:defRPr>
            </a:lvl1pPr>
          </a:lstStyle>
          <a:p>
            <a:r>
              <a:rPr lang="en-US" dirty="0"/>
              <a:t>Click to edit Master title style</a:t>
            </a:r>
            <a:endParaRPr lang="en-JM" dirty="0"/>
          </a:p>
        </p:txBody>
      </p:sp>
      <p:sp>
        <p:nvSpPr>
          <p:cNvPr id="24" name="Picture Placeholder 21"/>
          <p:cNvSpPr>
            <a:spLocks noGrp="1"/>
          </p:cNvSpPr>
          <p:nvPr>
            <p:ph type="pic" sz="quarter" idx="27"/>
          </p:nvPr>
        </p:nvSpPr>
        <p:spPr>
          <a:xfrm>
            <a:off x="2946401" y="2102601"/>
            <a:ext cx="2049939" cy="19360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26" name="Picture Placeholder 21"/>
          <p:cNvSpPr>
            <a:spLocks noGrp="1"/>
          </p:cNvSpPr>
          <p:nvPr>
            <p:ph type="pic" sz="quarter" idx="29"/>
          </p:nvPr>
        </p:nvSpPr>
        <p:spPr>
          <a:xfrm>
            <a:off x="7010401" y="2097000"/>
            <a:ext cx="2049939" cy="19360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30" name="Picture Placeholder 21"/>
          <p:cNvSpPr>
            <a:spLocks noGrp="1"/>
          </p:cNvSpPr>
          <p:nvPr>
            <p:ph type="pic" sz="quarter" idx="33"/>
          </p:nvPr>
        </p:nvSpPr>
        <p:spPr>
          <a:xfrm>
            <a:off x="914401" y="4033000"/>
            <a:ext cx="2049939" cy="19360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32" name="Picture Placeholder 21"/>
          <p:cNvSpPr>
            <a:spLocks noGrp="1"/>
          </p:cNvSpPr>
          <p:nvPr>
            <p:ph type="pic" sz="quarter" idx="35"/>
          </p:nvPr>
        </p:nvSpPr>
        <p:spPr>
          <a:xfrm>
            <a:off x="4978401" y="4033000"/>
            <a:ext cx="2049939" cy="19360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34" name="Picture Placeholder 21"/>
          <p:cNvSpPr>
            <a:spLocks noGrp="1"/>
          </p:cNvSpPr>
          <p:nvPr>
            <p:ph type="pic" sz="quarter" idx="37"/>
          </p:nvPr>
        </p:nvSpPr>
        <p:spPr>
          <a:xfrm>
            <a:off x="9042401" y="4033000"/>
            <a:ext cx="2049939" cy="19360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11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711200" y="558801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500" b="0" kern="0" spc="0">
                <a:solidFill>
                  <a:schemeClr val="tx1"/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592998906"/>
      </p:ext>
    </p:extLst>
  </p:cSld>
  <p:clrMapOvr>
    <a:masterClrMapping/>
  </p:clrMapOvr>
  <p:transition spd="slow">
    <p:push dir="u"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65"/>
          </p:nvPr>
        </p:nvSpPr>
        <p:spPr>
          <a:xfrm>
            <a:off x="10827" y="-19777"/>
            <a:ext cx="12192000" cy="4241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5384800" y="1016001"/>
            <a:ext cx="3149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500" b="0" kern="0" spc="0">
                <a:solidFill>
                  <a:schemeClr val="tx1">
                    <a:lumMod val="75000"/>
                  </a:schemeClr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5384800" y="1231900"/>
            <a:ext cx="5384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  <p:sp>
        <p:nvSpPr>
          <p:cNvPr id="13" name="Picture Placeholder 19"/>
          <p:cNvSpPr>
            <a:spLocks noGrp="1"/>
          </p:cNvSpPr>
          <p:nvPr>
            <p:ph type="pic" sz="quarter" idx="64"/>
          </p:nvPr>
        </p:nvSpPr>
        <p:spPr>
          <a:xfrm>
            <a:off x="1388368" y="1557090"/>
            <a:ext cx="2631197" cy="3505201"/>
          </a:xfrm>
        </p:spPr>
        <p:txBody>
          <a:bodyPr/>
          <a:lstStyle/>
          <a:p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3124924032"/>
      </p:ext>
    </p:extLst>
  </p:cSld>
  <p:clrMapOvr>
    <a:masterClrMapping/>
  </p:clrMapOvr>
  <p:transition spd="slow">
    <p:push dir="u"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37"/>
          <p:cNvSpPr>
            <a:spLocks noGrp="1"/>
          </p:cNvSpPr>
          <p:nvPr>
            <p:ph sz="quarter" idx="18"/>
          </p:nvPr>
        </p:nvSpPr>
        <p:spPr>
          <a:xfrm>
            <a:off x="3767208" y="2006601"/>
            <a:ext cx="2032000" cy="406400"/>
          </a:xfrm>
        </p:spPr>
        <p:txBody>
          <a:bodyPr>
            <a:noAutofit/>
          </a:bodyPr>
          <a:lstStyle>
            <a:lvl1pPr algn="ctr">
              <a:buNone/>
              <a:defRPr sz="1200">
                <a:solidFill>
                  <a:schemeClr val="tx1"/>
                </a:solidFill>
                <a:latin typeface="Roboto Slab Bold"/>
                <a:ea typeface="Roboto Light"/>
                <a:cs typeface="Roboto Slab Bold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 algn="ctr">
              <a:buNone/>
              <a:defRPr sz="1600"/>
            </a:lvl5pPr>
          </a:lstStyle>
          <a:p>
            <a:pPr lvl="0"/>
            <a:endParaRPr lang="en-JM" dirty="0"/>
          </a:p>
        </p:txBody>
      </p:sp>
      <p:sp>
        <p:nvSpPr>
          <p:cNvPr id="8" name="Content Placeholder 37"/>
          <p:cNvSpPr>
            <a:spLocks noGrp="1"/>
          </p:cNvSpPr>
          <p:nvPr>
            <p:ph sz="quarter" idx="19"/>
          </p:nvPr>
        </p:nvSpPr>
        <p:spPr>
          <a:xfrm>
            <a:off x="6299200" y="2006601"/>
            <a:ext cx="2032000" cy="406400"/>
          </a:xfrm>
        </p:spPr>
        <p:txBody>
          <a:bodyPr>
            <a:noAutofit/>
          </a:bodyPr>
          <a:lstStyle>
            <a:lvl1pPr algn="ctr">
              <a:buNone/>
              <a:defRPr sz="1200">
                <a:solidFill>
                  <a:schemeClr val="tx1"/>
                </a:solidFill>
                <a:latin typeface="Roboto Slab Bold"/>
                <a:ea typeface="Roboto Light"/>
                <a:cs typeface="Roboto Slab Bold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 algn="ctr">
              <a:buNone/>
              <a:defRPr sz="1600"/>
            </a:lvl5pPr>
          </a:lstStyle>
          <a:p>
            <a:pPr lvl="0"/>
            <a:endParaRPr lang="en-JM" dirty="0"/>
          </a:p>
        </p:txBody>
      </p:sp>
      <p:sp>
        <p:nvSpPr>
          <p:cNvPr id="9" name="Content Placeholder 37"/>
          <p:cNvSpPr>
            <a:spLocks noGrp="1"/>
          </p:cNvSpPr>
          <p:nvPr>
            <p:ph sz="quarter" idx="20"/>
          </p:nvPr>
        </p:nvSpPr>
        <p:spPr>
          <a:xfrm>
            <a:off x="8940800" y="2006601"/>
            <a:ext cx="2032000" cy="406400"/>
          </a:xfrm>
        </p:spPr>
        <p:txBody>
          <a:bodyPr>
            <a:noAutofit/>
          </a:bodyPr>
          <a:lstStyle>
            <a:lvl1pPr algn="ctr">
              <a:buNone/>
              <a:defRPr sz="1200">
                <a:solidFill>
                  <a:schemeClr val="tx1"/>
                </a:solidFill>
                <a:latin typeface="Roboto Slab Bold"/>
                <a:ea typeface="Roboto Light"/>
                <a:cs typeface="Roboto Slab Bold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 algn="ctr">
              <a:buNone/>
              <a:defRPr sz="1600"/>
            </a:lvl5pPr>
          </a:lstStyle>
          <a:p>
            <a:pPr lvl="0"/>
            <a:endParaRPr lang="en-JM" dirty="0"/>
          </a:p>
        </p:txBody>
      </p:sp>
      <p:sp>
        <p:nvSpPr>
          <p:cNvPr id="10" name="Content Placeholder 37"/>
          <p:cNvSpPr>
            <a:spLocks noGrp="1"/>
          </p:cNvSpPr>
          <p:nvPr>
            <p:ph sz="quarter" idx="21"/>
          </p:nvPr>
        </p:nvSpPr>
        <p:spPr>
          <a:xfrm>
            <a:off x="1016000" y="2006601"/>
            <a:ext cx="2032000" cy="406400"/>
          </a:xfrm>
        </p:spPr>
        <p:txBody>
          <a:bodyPr>
            <a:noAutofit/>
          </a:bodyPr>
          <a:lstStyle>
            <a:lvl1pPr algn="ctr">
              <a:buNone/>
              <a:defRPr sz="1200">
                <a:solidFill>
                  <a:schemeClr val="tx1"/>
                </a:solidFill>
                <a:latin typeface="Roboto Slab Bold"/>
                <a:ea typeface="Roboto Light"/>
                <a:cs typeface="Roboto Slab Bold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 algn="ctr">
              <a:buNone/>
              <a:defRPr sz="1600"/>
            </a:lvl5pPr>
          </a:lstStyle>
          <a:p>
            <a:pPr lvl="0"/>
            <a:endParaRPr lang="en-JM" dirty="0"/>
          </a:p>
        </p:txBody>
      </p:sp>
      <p:sp>
        <p:nvSpPr>
          <p:cNvPr id="11" name="Picture Placeholder 28"/>
          <p:cNvSpPr>
            <a:spLocks noGrp="1" noChangeAspect="1"/>
          </p:cNvSpPr>
          <p:nvPr>
            <p:ph type="pic" sz="quarter" idx="50"/>
          </p:nvPr>
        </p:nvSpPr>
        <p:spPr>
          <a:xfrm>
            <a:off x="989604" y="2514602"/>
            <a:ext cx="2159997" cy="1619999"/>
          </a:xfrm>
          <a:prstGeom prst="ellipse">
            <a:avLst/>
          </a:prstGeom>
          <a:ln w="76200" cap="sq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200">
                <a:solidFill>
                  <a:srgbClr val="17252F"/>
                </a:solidFill>
                <a:latin typeface="Roboto Light"/>
                <a:cs typeface="Roboto Light"/>
              </a:defRPr>
            </a:lvl1pPr>
          </a:lstStyle>
          <a:p>
            <a:endParaRPr lang="en-JM" dirty="0"/>
          </a:p>
        </p:txBody>
      </p:sp>
      <p:sp>
        <p:nvSpPr>
          <p:cNvPr id="12" name="Picture Placeholder 28"/>
          <p:cNvSpPr>
            <a:spLocks noGrp="1" noChangeAspect="1"/>
          </p:cNvSpPr>
          <p:nvPr>
            <p:ph type="pic" sz="quarter" idx="51"/>
          </p:nvPr>
        </p:nvSpPr>
        <p:spPr>
          <a:xfrm>
            <a:off x="3684811" y="2514602"/>
            <a:ext cx="2159997" cy="1619999"/>
          </a:xfrm>
          <a:prstGeom prst="ellipse">
            <a:avLst/>
          </a:prstGeom>
          <a:ln w="76200" cap="sq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200">
                <a:solidFill>
                  <a:srgbClr val="17252F"/>
                </a:solidFill>
                <a:latin typeface="Roboto Light"/>
                <a:cs typeface="Roboto Light"/>
              </a:defRPr>
            </a:lvl1pPr>
          </a:lstStyle>
          <a:p>
            <a:endParaRPr lang="en-JM" dirty="0"/>
          </a:p>
        </p:txBody>
      </p:sp>
      <p:sp>
        <p:nvSpPr>
          <p:cNvPr id="13" name="Picture Placeholder 28"/>
          <p:cNvSpPr>
            <a:spLocks noGrp="1" noChangeAspect="1"/>
          </p:cNvSpPr>
          <p:nvPr>
            <p:ph type="pic" sz="quarter" idx="52"/>
          </p:nvPr>
        </p:nvSpPr>
        <p:spPr>
          <a:xfrm>
            <a:off x="6272804" y="2514602"/>
            <a:ext cx="2159997" cy="1619999"/>
          </a:xfrm>
          <a:prstGeom prst="ellipse">
            <a:avLst/>
          </a:prstGeom>
          <a:ln w="76200" cap="sq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200">
                <a:solidFill>
                  <a:srgbClr val="17252F"/>
                </a:solidFill>
                <a:latin typeface="Roboto Light"/>
                <a:cs typeface="Roboto Light"/>
              </a:defRPr>
            </a:lvl1pPr>
          </a:lstStyle>
          <a:p>
            <a:endParaRPr lang="en-JM" dirty="0"/>
          </a:p>
        </p:txBody>
      </p:sp>
      <p:sp>
        <p:nvSpPr>
          <p:cNvPr id="14" name="Picture Placeholder 28"/>
          <p:cNvSpPr>
            <a:spLocks noGrp="1" noChangeAspect="1"/>
          </p:cNvSpPr>
          <p:nvPr>
            <p:ph type="pic" sz="quarter" idx="53"/>
          </p:nvPr>
        </p:nvSpPr>
        <p:spPr>
          <a:xfrm>
            <a:off x="8914404" y="2514602"/>
            <a:ext cx="2159997" cy="1619999"/>
          </a:xfrm>
          <a:prstGeom prst="ellipse">
            <a:avLst/>
          </a:prstGeom>
          <a:ln w="76200" cap="sq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200">
                <a:solidFill>
                  <a:srgbClr val="17252F"/>
                </a:solidFill>
                <a:latin typeface="Roboto Light"/>
                <a:cs typeface="Roboto Light"/>
              </a:defRPr>
            </a:lvl1pPr>
          </a:lstStyle>
          <a:p>
            <a:endParaRPr lang="en-JM" dirty="0"/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61"/>
          </p:nvPr>
        </p:nvSpPr>
        <p:spPr>
          <a:xfrm>
            <a:off x="3454400" y="4953001"/>
            <a:ext cx="2438400" cy="711200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  <a:lvl2pPr marL="457189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914377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371566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1828754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endParaRPr lang="en-JM" dirty="0"/>
          </a:p>
        </p:txBody>
      </p:sp>
      <p:sp>
        <p:nvSpPr>
          <p:cNvPr id="20" name="Text Placeholder 7"/>
          <p:cNvSpPr>
            <a:spLocks noGrp="1"/>
          </p:cNvSpPr>
          <p:nvPr>
            <p:ph type="body" sz="quarter" idx="62"/>
          </p:nvPr>
        </p:nvSpPr>
        <p:spPr>
          <a:xfrm>
            <a:off x="6096000" y="4953001"/>
            <a:ext cx="2438400" cy="711200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  <a:lvl2pPr marL="457189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914377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371566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1828754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endParaRPr lang="en-JM" dirty="0"/>
          </a:p>
        </p:txBody>
      </p:sp>
      <p:sp>
        <p:nvSpPr>
          <p:cNvPr id="21" name="Text Placeholder 7"/>
          <p:cNvSpPr>
            <a:spLocks noGrp="1"/>
          </p:cNvSpPr>
          <p:nvPr>
            <p:ph type="body" sz="quarter" idx="63"/>
          </p:nvPr>
        </p:nvSpPr>
        <p:spPr>
          <a:xfrm>
            <a:off x="8737600" y="4953001"/>
            <a:ext cx="2438400" cy="711200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  <a:lvl2pPr marL="457189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914377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371566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1828754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endParaRPr lang="en-JM" dirty="0"/>
          </a:p>
        </p:txBody>
      </p:sp>
      <p:sp>
        <p:nvSpPr>
          <p:cNvPr id="22" name="Text Placeholder 7"/>
          <p:cNvSpPr>
            <a:spLocks noGrp="1"/>
          </p:cNvSpPr>
          <p:nvPr>
            <p:ph type="body" sz="quarter" idx="64"/>
          </p:nvPr>
        </p:nvSpPr>
        <p:spPr>
          <a:xfrm>
            <a:off x="812800" y="4953001"/>
            <a:ext cx="2438400" cy="711200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  <a:lvl2pPr marL="457189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914377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371566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1828754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endParaRPr lang="en-JM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711200" y="558801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500" b="0" kern="0" spc="0">
                <a:solidFill>
                  <a:schemeClr val="tx1"/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23" name="Title Placeholder 1"/>
          <p:cNvSpPr>
            <a:spLocks noGrp="1"/>
          </p:cNvSpPr>
          <p:nvPr>
            <p:ph type="title"/>
          </p:nvPr>
        </p:nvSpPr>
        <p:spPr>
          <a:xfrm>
            <a:off x="711200" y="508000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1983968275"/>
      </p:ext>
    </p:extLst>
  </p:cSld>
  <p:clrMapOvr>
    <a:masterClrMapping/>
  </p:clrMapOvr>
  <p:transition spd="slow">
    <p:push dir="u"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>
            <a:normAutofit/>
          </a:bodyPr>
          <a:lstStyle>
            <a:lvl1pPr algn="l">
              <a:defRPr sz="2800" b="1" cap="all"/>
            </a:lvl1pPr>
          </a:lstStyle>
          <a:p>
            <a:r>
              <a:rPr lang="en-US" dirty="0"/>
              <a:t>Click to edit Master title style</a:t>
            </a:r>
            <a:endParaRPr lang="en-JM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5827173"/>
      </p:ext>
    </p:extLst>
  </p:cSld>
  <p:clrMapOvr>
    <a:masterClrMapping/>
  </p:clrMapOvr>
  <p:transition spd="slow">
    <p:push dir="u"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2168526"/>
            <a:ext cx="5181600" cy="3902075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  <a:lvl2pPr>
              <a:defRPr sz="120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2pPr>
            <a:lvl3pPr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3pPr>
            <a:lvl4pPr>
              <a:defRPr sz="1051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4pPr>
            <a:lvl5pPr>
              <a:defRPr sz="1051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JM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2168526"/>
            <a:ext cx="5181600" cy="3902075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  <a:lvl2pPr>
              <a:defRPr sz="120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2pPr>
            <a:lvl3pPr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3pPr>
            <a:lvl4pPr>
              <a:defRPr sz="1051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4pPr>
            <a:lvl5pPr>
              <a:defRPr sz="1051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JM" dirty="0"/>
          </a:p>
        </p:txBody>
      </p:sp>
      <p:sp>
        <p:nvSpPr>
          <p:cNvPr id="8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711200" y="558801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500" b="0" kern="0" spc="0">
                <a:solidFill>
                  <a:schemeClr val="tx1"/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711200" y="508000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543128831"/>
      </p:ext>
    </p:extLst>
  </p:cSld>
  <p:clrMapOvr>
    <a:masterClrMapping/>
  </p:clrMapOvr>
  <p:transition spd="slow">
    <p:push dir="u"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2292354"/>
            <a:ext cx="5183717" cy="639763"/>
          </a:xfrm>
        </p:spPr>
        <p:txBody>
          <a:bodyPr anchor="b">
            <a:normAutofit/>
          </a:bodyPr>
          <a:lstStyle>
            <a:lvl1pPr marL="0" indent="0">
              <a:buNone/>
              <a:defRPr sz="1400" b="0">
                <a:solidFill>
                  <a:schemeClr val="tx1"/>
                </a:solidFill>
                <a:latin typeface="Roboto Light"/>
                <a:cs typeface="Roboto Light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2800" y="2932113"/>
            <a:ext cx="5183717" cy="3240088"/>
          </a:xfrm>
        </p:spPr>
        <p:txBody>
          <a:bodyPr>
            <a:normAutofit/>
          </a:bodyPr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  <a:lvl2pPr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2pPr>
            <a:lvl3pPr>
              <a:defRPr sz="1051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3pPr>
            <a:lvl4pPr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4pPr>
            <a:lvl5pPr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JM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2292354"/>
            <a:ext cx="5287427" cy="639763"/>
          </a:xfrm>
        </p:spPr>
        <p:txBody>
          <a:bodyPr anchor="b">
            <a:normAutofit/>
          </a:bodyPr>
          <a:lstStyle>
            <a:lvl1pPr marL="0" indent="0">
              <a:buNone/>
              <a:defRPr sz="1400" b="0">
                <a:solidFill>
                  <a:schemeClr val="tx1"/>
                </a:solidFill>
                <a:latin typeface="Roboto Light"/>
                <a:cs typeface="Roboto Light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932113"/>
            <a:ext cx="5287427" cy="3240088"/>
          </a:xfrm>
        </p:spPr>
        <p:txBody>
          <a:bodyPr>
            <a:normAutofit/>
          </a:bodyPr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1pPr>
            <a:lvl2pPr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2pPr>
            <a:lvl3pPr>
              <a:defRPr sz="1051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3pPr>
            <a:lvl4pPr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4pPr>
            <a:lvl5pPr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Roboto Light"/>
                <a:cs typeface="Roboto Ligh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JM" dirty="0"/>
          </a:p>
        </p:txBody>
      </p:sp>
      <p:sp>
        <p:nvSpPr>
          <p:cNvPr id="10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711200" y="558801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500" b="0" kern="0" spc="0">
                <a:solidFill>
                  <a:schemeClr val="tx1"/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711200" y="508000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2036456185"/>
      </p:ext>
    </p:extLst>
  </p:cSld>
  <p:clrMapOvr>
    <a:masterClrMapping/>
  </p:clrMapOvr>
  <p:transition spd="slow">
    <p:push dir="u"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711200" y="558801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500" b="0" kern="0" spc="0">
                <a:solidFill>
                  <a:schemeClr val="tx1"/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711200" y="508000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40166529"/>
      </p:ext>
    </p:extLst>
  </p:cSld>
  <p:clrMapOvr>
    <a:masterClrMapping/>
  </p:clrMapOvr>
  <p:transition spd="slow">
    <p:push dir="u"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711200" y="558801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500" b="0" kern="0" spc="0">
                <a:solidFill>
                  <a:schemeClr val="tx1"/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711200" y="508000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78647272"/>
      </p:ext>
    </p:extLst>
  </p:cSld>
  <p:clrMapOvr>
    <a:masterClrMapping/>
  </p:clrMapOvr>
  <p:transition spd="slow">
    <p:push dir="u"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6189881"/>
      </p:ext>
    </p:extLst>
  </p:cSld>
  <p:clrMapOvr>
    <a:masterClrMapping/>
  </p:clrMapOvr>
  <p:transition spd="slow">
    <p:push dir="u"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7506091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21"/>
          <p:cNvSpPr>
            <a:spLocks noGrp="1"/>
          </p:cNvSpPr>
          <p:nvPr>
            <p:ph type="pic" sz="quarter" idx="26"/>
          </p:nvPr>
        </p:nvSpPr>
        <p:spPr>
          <a:xfrm>
            <a:off x="3589867" y="1905001"/>
            <a:ext cx="2235200" cy="13208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20" name="Picture Placeholder 21"/>
          <p:cNvSpPr>
            <a:spLocks noGrp="1"/>
          </p:cNvSpPr>
          <p:nvPr>
            <p:ph type="pic" sz="quarter" idx="28"/>
          </p:nvPr>
        </p:nvSpPr>
        <p:spPr>
          <a:xfrm>
            <a:off x="812800" y="1905001"/>
            <a:ext cx="2235200" cy="13208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9" name="Picture Placeholder 21"/>
          <p:cNvSpPr>
            <a:spLocks noGrp="1"/>
          </p:cNvSpPr>
          <p:nvPr>
            <p:ph type="pic" sz="quarter" idx="30"/>
          </p:nvPr>
        </p:nvSpPr>
        <p:spPr>
          <a:xfrm>
            <a:off x="6366933" y="1905001"/>
            <a:ext cx="2235200" cy="13208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10" name="Picture Placeholder 21"/>
          <p:cNvSpPr>
            <a:spLocks noGrp="1"/>
          </p:cNvSpPr>
          <p:nvPr>
            <p:ph type="pic" sz="quarter" idx="31"/>
          </p:nvPr>
        </p:nvSpPr>
        <p:spPr>
          <a:xfrm>
            <a:off x="9144000" y="1905001"/>
            <a:ext cx="2235200" cy="13208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11" name="Picture Placeholder 21"/>
          <p:cNvSpPr>
            <a:spLocks noGrp="1"/>
          </p:cNvSpPr>
          <p:nvPr>
            <p:ph type="pic" sz="quarter" idx="32"/>
          </p:nvPr>
        </p:nvSpPr>
        <p:spPr>
          <a:xfrm>
            <a:off x="3556000" y="4038601"/>
            <a:ext cx="2235200" cy="13208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12" name="Picture Placeholder 21"/>
          <p:cNvSpPr>
            <a:spLocks noGrp="1"/>
          </p:cNvSpPr>
          <p:nvPr>
            <p:ph type="pic" sz="quarter" idx="33"/>
          </p:nvPr>
        </p:nvSpPr>
        <p:spPr>
          <a:xfrm>
            <a:off x="812800" y="4038601"/>
            <a:ext cx="2235200" cy="13208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13" name="Picture Placeholder 21"/>
          <p:cNvSpPr>
            <a:spLocks noGrp="1"/>
          </p:cNvSpPr>
          <p:nvPr>
            <p:ph type="pic" sz="quarter" idx="34"/>
          </p:nvPr>
        </p:nvSpPr>
        <p:spPr>
          <a:xfrm>
            <a:off x="6400800" y="4038601"/>
            <a:ext cx="2235200" cy="13208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14" name="Picture Placeholder 21"/>
          <p:cNvSpPr>
            <a:spLocks noGrp="1"/>
          </p:cNvSpPr>
          <p:nvPr>
            <p:ph type="pic" sz="quarter" idx="35"/>
          </p:nvPr>
        </p:nvSpPr>
        <p:spPr>
          <a:xfrm>
            <a:off x="9144000" y="4038601"/>
            <a:ext cx="2235200" cy="13208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15" name="Title Placeholder 1"/>
          <p:cNvSpPr>
            <a:spLocks noGrp="1"/>
          </p:cNvSpPr>
          <p:nvPr>
            <p:ph type="title"/>
          </p:nvPr>
        </p:nvSpPr>
        <p:spPr>
          <a:xfrm>
            <a:off x="711200" y="508000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b="0" i="0" spc="-151">
                <a:gradFill flip="none" rotWithShape="1">
                  <a:gsLst>
                    <a:gs pos="0">
                      <a:schemeClr val="accent1"/>
                    </a:gs>
                    <a:gs pos="100000">
                      <a:schemeClr val="accent4"/>
                    </a:gs>
                    <a:gs pos="50000">
                      <a:schemeClr val="accent2"/>
                    </a:gs>
                    <a:gs pos="75000">
                      <a:schemeClr val="accent3"/>
                    </a:gs>
                  </a:gsLst>
                  <a:lin ang="0" scaled="1"/>
                  <a:tileRect/>
                </a:gradFill>
                <a:latin typeface="Roboto Slab Bold"/>
                <a:cs typeface="Roboto Slab Bold"/>
              </a:defRPr>
            </a:lvl1pPr>
          </a:lstStyle>
          <a:p>
            <a:r>
              <a:rPr lang="en-US" dirty="0"/>
              <a:t>Click to edit Master title style</a:t>
            </a:r>
            <a:endParaRPr lang="en-JM" dirty="0"/>
          </a:p>
        </p:txBody>
      </p:sp>
      <p:sp>
        <p:nvSpPr>
          <p:cNvPr id="16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711200" y="558801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500" b="0" kern="0" spc="0">
                <a:solidFill>
                  <a:schemeClr val="tx1"/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372574618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21"/>
          <p:cNvSpPr>
            <a:spLocks noGrp="1"/>
          </p:cNvSpPr>
          <p:nvPr>
            <p:ph type="pic" sz="quarter" idx="26"/>
          </p:nvPr>
        </p:nvSpPr>
        <p:spPr>
          <a:xfrm>
            <a:off x="6299200" y="2097000"/>
            <a:ext cx="2540000" cy="20376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19" name="Picture Placeholder 21"/>
          <p:cNvSpPr>
            <a:spLocks noGrp="1"/>
          </p:cNvSpPr>
          <p:nvPr>
            <p:ph type="pic" sz="quarter" idx="27"/>
          </p:nvPr>
        </p:nvSpPr>
        <p:spPr>
          <a:xfrm>
            <a:off x="6299200" y="4236200"/>
            <a:ext cx="2540000" cy="20376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20" name="Picture Placeholder 21"/>
          <p:cNvSpPr>
            <a:spLocks noGrp="1"/>
          </p:cNvSpPr>
          <p:nvPr>
            <p:ph type="pic" sz="quarter" idx="28"/>
          </p:nvPr>
        </p:nvSpPr>
        <p:spPr>
          <a:xfrm>
            <a:off x="812800" y="2097000"/>
            <a:ext cx="2540000" cy="20376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21" name="Picture Placeholder 21"/>
          <p:cNvSpPr>
            <a:spLocks noGrp="1"/>
          </p:cNvSpPr>
          <p:nvPr>
            <p:ph type="pic" sz="quarter" idx="29"/>
          </p:nvPr>
        </p:nvSpPr>
        <p:spPr>
          <a:xfrm>
            <a:off x="812800" y="4236200"/>
            <a:ext cx="2540000" cy="20376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711200" y="508000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b="0" i="0" spc="-151">
                <a:gradFill flip="none" rotWithShape="1">
                  <a:gsLst>
                    <a:gs pos="0">
                      <a:schemeClr val="accent1"/>
                    </a:gs>
                    <a:gs pos="100000">
                      <a:schemeClr val="accent4"/>
                    </a:gs>
                    <a:gs pos="50000">
                      <a:schemeClr val="accent2"/>
                    </a:gs>
                    <a:gs pos="75000">
                      <a:schemeClr val="accent3"/>
                    </a:gs>
                  </a:gsLst>
                  <a:lin ang="0" scaled="1"/>
                  <a:tileRect/>
                </a:gradFill>
                <a:latin typeface="Roboto Slab Bold"/>
                <a:cs typeface="Roboto Slab Bold"/>
              </a:defRPr>
            </a:lvl1pPr>
          </a:lstStyle>
          <a:p>
            <a:r>
              <a:rPr lang="en-US" dirty="0"/>
              <a:t>Click to edit Master title style</a:t>
            </a:r>
            <a:endParaRPr lang="en-JM" dirty="0"/>
          </a:p>
        </p:txBody>
      </p:sp>
      <p:sp>
        <p:nvSpPr>
          <p:cNvPr id="9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711200" y="558801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500" b="0" kern="0" spc="0">
                <a:solidFill>
                  <a:schemeClr val="tx1"/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105698217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21"/>
          <p:cNvSpPr>
            <a:spLocks noGrp="1"/>
          </p:cNvSpPr>
          <p:nvPr>
            <p:ph type="pic" sz="quarter" idx="26"/>
          </p:nvPr>
        </p:nvSpPr>
        <p:spPr>
          <a:xfrm>
            <a:off x="6082671" y="2006601"/>
            <a:ext cx="3067997" cy="22352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19" name="Picture Placeholder 21"/>
          <p:cNvSpPr>
            <a:spLocks noGrp="1"/>
          </p:cNvSpPr>
          <p:nvPr>
            <p:ph type="pic" sz="quarter" idx="27"/>
          </p:nvPr>
        </p:nvSpPr>
        <p:spPr>
          <a:xfrm>
            <a:off x="9124004" y="2006601"/>
            <a:ext cx="3067997" cy="22352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20" name="Picture Placeholder 21"/>
          <p:cNvSpPr>
            <a:spLocks noGrp="1"/>
          </p:cNvSpPr>
          <p:nvPr>
            <p:ph type="pic" sz="quarter" idx="28"/>
          </p:nvPr>
        </p:nvSpPr>
        <p:spPr>
          <a:xfrm>
            <a:off x="0" y="2006601"/>
            <a:ext cx="3067997" cy="22352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21" name="Picture Placeholder 21"/>
          <p:cNvSpPr>
            <a:spLocks noGrp="1"/>
          </p:cNvSpPr>
          <p:nvPr>
            <p:ph type="pic" sz="quarter" idx="29"/>
          </p:nvPr>
        </p:nvSpPr>
        <p:spPr>
          <a:xfrm>
            <a:off x="3041336" y="2006601"/>
            <a:ext cx="3067997" cy="2235200"/>
          </a:xfrm>
        </p:spPr>
        <p:txBody>
          <a:bodyPr>
            <a:normAutofit/>
          </a:bodyPr>
          <a:lstStyle>
            <a:lvl1pPr marL="0" indent="0">
              <a:buNone/>
              <a:defRPr sz="1051"/>
            </a:lvl1pPr>
          </a:lstStyle>
          <a:p>
            <a:endParaRPr lang="en-US" dirty="0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711200" y="508000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b="0" i="0" spc="-151">
                <a:gradFill flip="none" rotWithShape="1">
                  <a:gsLst>
                    <a:gs pos="0">
                      <a:schemeClr val="accent1"/>
                    </a:gs>
                    <a:gs pos="100000">
                      <a:schemeClr val="accent4"/>
                    </a:gs>
                    <a:gs pos="50000">
                      <a:schemeClr val="accent2"/>
                    </a:gs>
                    <a:gs pos="75000">
                      <a:schemeClr val="accent3"/>
                    </a:gs>
                  </a:gsLst>
                  <a:lin ang="0" scaled="1"/>
                  <a:tileRect/>
                </a:gradFill>
                <a:latin typeface="Roboto Slab Bold"/>
                <a:cs typeface="Roboto Slab Bold"/>
              </a:defRPr>
            </a:lvl1pPr>
          </a:lstStyle>
          <a:p>
            <a:r>
              <a:rPr lang="en-US" dirty="0"/>
              <a:t>Click to edit Master title style</a:t>
            </a:r>
            <a:endParaRPr lang="en-JM" dirty="0"/>
          </a:p>
        </p:txBody>
      </p:sp>
      <p:sp>
        <p:nvSpPr>
          <p:cNvPr id="9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711200" y="558801"/>
            <a:ext cx="6705600" cy="43180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500" b="0" kern="0" spc="0">
                <a:solidFill>
                  <a:schemeClr val="tx1"/>
                </a:solidFill>
                <a:latin typeface="Roboto Light"/>
                <a:ea typeface="Roboto Light"/>
                <a:cs typeface="Roboto Light"/>
              </a:defRPr>
            </a:lvl1pPr>
            <a:lvl2pPr marL="457189" indent="0">
              <a:buFontTx/>
              <a:buNone/>
              <a:defRPr sz="1051">
                <a:latin typeface="Mission Gothic Regular" pitchFamily="50" charset="0"/>
              </a:defRPr>
            </a:lvl2pPr>
            <a:lvl3pPr marL="914377" indent="0">
              <a:buFontTx/>
              <a:buNone/>
              <a:defRPr sz="1051">
                <a:latin typeface="Mission Gothic Regular" pitchFamily="50" charset="0"/>
              </a:defRPr>
            </a:lvl3pPr>
            <a:lvl4pPr marL="1371566" indent="0">
              <a:buFontTx/>
              <a:buNone/>
              <a:defRPr sz="1051">
                <a:latin typeface="Mission Gothic Regular" pitchFamily="50" charset="0"/>
              </a:defRPr>
            </a:lvl4pPr>
            <a:lvl5pPr marL="1828754" indent="0">
              <a:buFontTx/>
              <a:buNone/>
              <a:defRPr sz="1051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3274941598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theme" Target="../theme/theme1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1200" y="508000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JM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1200" y="1905007"/>
            <a:ext cx="10668000" cy="416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3243337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34" r:id="rId2"/>
    <p:sldLayoutId id="2147483712" r:id="rId3"/>
    <p:sldLayoutId id="2147483725" r:id="rId4"/>
    <p:sldLayoutId id="2147483711" r:id="rId5"/>
    <p:sldLayoutId id="2147483736" r:id="rId6"/>
    <p:sldLayoutId id="2147483710" r:id="rId7"/>
    <p:sldLayoutId id="2147483709" r:id="rId8"/>
    <p:sldLayoutId id="2147483730" r:id="rId9"/>
    <p:sldLayoutId id="2147483722" r:id="rId10"/>
    <p:sldLayoutId id="2147483724" r:id="rId11"/>
    <p:sldLayoutId id="2147483717" r:id="rId12"/>
    <p:sldLayoutId id="2147483707" r:id="rId13"/>
    <p:sldLayoutId id="2147483726" r:id="rId14"/>
    <p:sldLayoutId id="2147483731" r:id="rId15"/>
    <p:sldLayoutId id="2147483727" r:id="rId16"/>
    <p:sldLayoutId id="2147483728" r:id="rId17"/>
    <p:sldLayoutId id="2147483708" r:id="rId18"/>
    <p:sldLayoutId id="2147483649" r:id="rId19"/>
    <p:sldLayoutId id="2147483650" r:id="rId20"/>
    <p:sldLayoutId id="2147483721" r:id="rId21"/>
    <p:sldLayoutId id="2147483704" r:id="rId22"/>
    <p:sldLayoutId id="2147483716" r:id="rId23"/>
    <p:sldLayoutId id="2147483729" r:id="rId24"/>
    <p:sldLayoutId id="2147483698" r:id="rId25"/>
    <p:sldLayoutId id="2147483679" r:id="rId26"/>
    <p:sldLayoutId id="2147483688" r:id="rId27"/>
    <p:sldLayoutId id="2147483703" r:id="rId28"/>
    <p:sldLayoutId id="2147483715" r:id="rId29"/>
    <p:sldLayoutId id="2147483718" r:id="rId30"/>
    <p:sldLayoutId id="2147483686" r:id="rId31"/>
    <p:sldLayoutId id="2147483696" r:id="rId32"/>
    <p:sldLayoutId id="2147483684" r:id="rId33"/>
    <p:sldLayoutId id="2147483683" r:id="rId34"/>
    <p:sldLayoutId id="2147483682" r:id="rId35"/>
    <p:sldLayoutId id="2147483680" r:id="rId36"/>
    <p:sldLayoutId id="2147483681" r:id="rId37"/>
    <p:sldLayoutId id="2147483705" r:id="rId38"/>
    <p:sldLayoutId id="2147483740" r:id="rId39"/>
    <p:sldLayoutId id="2147483677" r:id="rId40"/>
    <p:sldLayoutId id="2147483672" r:id="rId41"/>
    <p:sldLayoutId id="2147483720" r:id="rId42"/>
    <p:sldLayoutId id="2147483697" r:id="rId43"/>
    <p:sldLayoutId id="2147483694" r:id="rId44"/>
    <p:sldLayoutId id="2147483671" r:id="rId45"/>
    <p:sldLayoutId id="2147483669" r:id="rId46"/>
    <p:sldLayoutId id="2147483714" r:id="rId47"/>
    <p:sldLayoutId id="2147483737" r:id="rId48"/>
    <p:sldLayoutId id="2147483667" r:id="rId49"/>
    <p:sldLayoutId id="2147483701" r:id="rId50"/>
    <p:sldLayoutId id="2147483693" r:id="rId51"/>
    <p:sldLayoutId id="2147483665" r:id="rId52"/>
    <p:sldLayoutId id="2147483732" r:id="rId53"/>
    <p:sldLayoutId id="2147483719" r:id="rId54"/>
    <p:sldLayoutId id="2147483664" r:id="rId55"/>
    <p:sldLayoutId id="2147483700" r:id="rId56"/>
    <p:sldLayoutId id="2147483733" r:id="rId57"/>
    <p:sldLayoutId id="2147483713" r:id="rId58"/>
    <p:sldLayoutId id="2147483735" r:id="rId59"/>
    <p:sldLayoutId id="2147483738" r:id="rId60"/>
    <p:sldLayoutId id="2147483660" r:id="rId61"/>
    <p:sldLayoutId id="2147483651" r:id="rId62"/>
    <p:sldLayoutId id="2147483652" r:id="rId63"/>
    <p:sldLayoutId id="2147483653" r:id="rId64"/>
    <p:sldLayoutId id="2147483654" r:id="rId65"/>
    <p:sldLayoutId id="2147483695" r:id="rId66"/>
    <p:sldLayoutId id="2147483655" r:id="rId67"/>
    <p:sldLayoutId id="2147483739" r:id="rId68"/>
  </p:sldLayoutIdLst>
  <p:transition spd="slow">
    <p:push dir="u"/>
  </p:transition>
  <p:hf hdr="0" ftr="0"/>
  <p:txStyles>
    <p:titleStyle>
      <a:lvl1pPr algn="l" defTabSz="914377" rtl="0" eaLnBrk="1" latinLnBrk="0" hangingPunct="1">
        <a:spcBef>
          <a:spcPct val="0"/>
        </a:spcBef>
        <a:buNone/>
        <a:defRPr sz="3200" b="0" i="0" kern="1200" spc="-151">
          <a:gradFill flip="none" rotWithShape="1">
            <a:gsLst>
              <a:gs pos="0">
                <a:schemeClr val="accent1"/>
              </a:gs>
              <a:gs pos="100000">
                <a:schemeClr val="accent4"/>
              </a:gs>
              <a:gs pos="45000">
                <a:schemeClr val="accent2"/>
              </a:gs>
              <a:gs pos="68000">
                <a:schemeClr val="accent3"/>
              </a:gs>
            </a:gsLst>
            <a:lin ang="0" scaled="1"/>
            <a:tileRect/>
          </a:gradFill>
          <a:latin typeface="Roboto Slab Bold"/>
          <a:ea typeface="Roboto Light"/>
          <a:cs typeface="Roboto Slab Bold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>
              <a:lumMod val="50000"/>
              <a:lumOff val="50000"/>
            </a:schemeClr>
          </a:solidFill>
          <a:latin typeface="Roboto Light"/>
          <a:ea typeface="+mn-ea"/>
          <a:cs typeface="Roboto Light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itchFamily="34" charset="0"/>
        <a:buChar char="–"/>
        <a:defRPr sz="1200" kern="1200">
          <a:solidFill>
            <a:schemeClr val="tx1">
              <a:lumMod val="50000"/>
              <a:lumOff val="50000"/>
            </a:schemeClr>
          </a:solidFill>
          <a:latin typeface="Roboto Light"/>
          <a:ea typeface="+mn-ea"/>
          <a:cs typeface="Roboto Light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>
              <a:lumMod val="50000"/>
              <a:lumOff val="50000"/>
            </a:schemeClr>
          </a:solidFill>
          <a:latin typeface="Roboto Light"/>
          <a:ea typeface="+mn-ea"/>
          <a:cs typeface="Roboto Light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itchFamily="34" charset="0"/>
        <a:buChar char="–"/>
        <a:defRPr sz="1051" kern="1200">
          <a:solidFill>
            <a:schemeClr val="tx1">
              <a:lumMod val="50000"/>
              <a:lumOff val="50000"/>
            </a:schemeClr>
          </a:solidFill>
          <a:latin typeface="Roboto Light"/>
          <a:ea typeface="+mn-ea"/>
          <a:cs typeface="Roboto Light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itchFamily="34" charset="0"/>
        <a:buChar char="»"/>
        <a:defRPr sz="1051" kern="1200">
          <a:solidFill>
            <a:schemeClr val="tx1">
              <a:lumMod val="50000"/>
              <a:lumOff val="50000"/>
            </a:schemeClr>
          </a:solidFill>
          <a:latin typeface="Roboto Light"/>
          <a:ea typeface="+mn-ea"/>
          <a:cs typeface="Roboto Light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9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23.png"/><Relationship Id="rId2" Type="http://schemas.openxmlformats.org/officeDocument/2006/relationships/slideLayout" Target="../slideLayouts/slideLayout34.xml"/><Relationship Id="rId1" Type="http://schemas.openxmlformats.org/officeDocument/2006/relationships/themeOverride" Target="../theme/themeOverride4.xml"/><Relationship Id="rId6" Type="http://schemas.openxmlformats.org/officeDocument/2006/relationships/image" Target="../media/image22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34.xml"/><Relationship Id="rId1" Type="http://schemas.openxmlformats.org/officeDocument/2006/relationships/themeOverride" Target="../theme/themeOverride5.xml"/><Relationship Id="rId6" Type="http://schemas.openxmlformats.org/officeDocument/2006/relationships/image" Target="../media/image24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4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4.xml"/><Relationship Id="rId5" Type="http://schemas.openxmlformats.org/officeDocument/2006/relationships/image" Target="../media/image25.jpeg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34.xml"/><Relationship Id="rId1" Type="http://schemas.openxmlformats.org/officeDocument/2006/relationships/themeOverride" Target="../theme/themeOverride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27.png"/><Relationship Id="rId2" Type="http://schemas.openxmlformats.org/officeDocument/2006/relationships/slideLayout" Target="../slideLayouts/slideLayout34.xml"/><Relationship Id="rId1" Type="http://schemas.openxmlformats.org/officeDocument/2006/relationships/themeOverride" Target="../theme/themeOverride7.xml"/><Relationship Id="rId6" Type="http://schemas.openxmlformats.org/officeDocument/2006/relationships/image" Target="../media/image26.emf"/><Relationship Id="rId11" Type="http://schemas.openxmlformats.org/officeDocument/2006/relationships/image" Target="../media/image30.png"/><Relationship Id="rId5" Type="http://schemas.openxmlformats.org/officeDocument/2006/relationships/image" Target="../media/image4.png"/><Relationship Id="rId10" Type="http://schemas.openxmlformats.org/officeDocument/2006/relationships/image" Target="../media/image5.png"/><Relationship Id="rId4" Type="http://schemas.openxmlformats.org/officeDocument/2006/relationships/image" Target="../media/image3.png"/><Relationship Id="rId9" Type="http://schemas.openxmlformats.org/officeDocument/2006/relationships/image" Target="../media/image2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4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4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8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4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4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4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4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4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3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4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34.xml"/><Relationship Id="rId1" Type="http://schemas.openxmlformats.org/officeDocument/2006/relationships/themeOverride" Target="../theme/themeOverride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34.xml"/><Relationship Id="rId1" Type="http://schemas.openxmlformats.org/officeDocument/2006/relationships/themeOverride" Target="../theme/themeOverride3.xml"/><Relationship Id="rId6" Type="http://schemas.openxmlformats.org/officeDocument/2006/relationships/image" Target="../media/image21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>
            <a:extLst>
              <a:ext uri="{FF2B5EF4-FFF2-40B4-BE49-F238E27FC236}">
                <a16:creationId xmlns:a16="http://schemas.microsoft.com/office/drawing/2014/main" id="{AC1F07DE-992C-36CE-C471-5B202AA5ED38}"/>
              </a:ext>
            </a:extLst>
          </p:cNvPr>
          <p:cNvSpPr/>
          <p:nvPr/>
        </p:nvSpPr>
        <p:spPr>
          <a:xfrm>
            <a:off x="-22547" y="0"/>
            <a:ext cx="12206514" cy="6858000"/>
          </a:xfrm>
          <a:prstGeom prst="rect">
            <a:avLst/>
          </a:prstGeom>
          <a:gradFill flip="none" rotWithShape="1">
            <a:gsLst>
              <a:gs pos="1000">
                <a:schemeClr val="accent1">
                  <a:alpha val="92000"/>
                </a:schemeClr>
              </a:gs>
              <a:gs pos="100000">
                <a:schemeClr val="accent4">
                  <a:alpha val="92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400" dirty="0">
              <a:latin typeface="Roboto Light"/>
              <a:cs typeface="Roboto Light"/>
            </a:endParaRPr>
          </a:p>
        </p:txBody>
      </p:sp>
      <p:sp>
        <p:nvSpPr>
          <p:cNvPr id="20" name="TextBox 20">
            <a:extLst>
              <a:ext uri="{FF2B5EF4-FFF2-40B4-BE49-F238E27FC236}">
                <a16:creationId xmlns:a16="http://schemas.microsoft.com/office/drawing/2014/main" id="{8C70ECBC-B541-77AF-96BD-8B988641E84B}"/>
              </a:ext>
            </a:extLst>
          </p:cNvPr>
          <p:cNvSpPr txBox="1"/>
          <p:nvPr/>
        </p:nvSpPr>
        <p:spPr>
          <a:xfrm>
            <a:off x="7086600" y="144197"/>
            <a:ext cx="4621569" cy="3072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947"/>
              </a:lnSpc>
            </a:pPr>
            <a:endParaRPr lang="en-US" sz="800" dirty="0">
              <a:solidFill>
                <a:schemeClr val="bg1"/>
              </a:solidFill>
              <a:latin typeface="Helvetica Light" panose="020B0403020202020204" pitchFamily="34" charset="0"/>
            </a:endParaRPr>
          </a:p>
        </p:txBody>
      </p:sp>
      <p:sp>
        <p:nvSpPr>
          <p:cNvPr id="22" name="TextBox 17">
            <a:extLst>
              <a:ext uri="{FF2B5EF4-FFF2-40B4-BE49-F238E27FC236}">
                <a16:creationId xmlns:a16="http://schemas.microsoft.com/office/drawing/2014/main" id="{7FCA3F07-73E0-CAD6-DD95-2CA3FE675521}"/>
              </a:ext>
            </a:extLst>
          </p:cNvPr>
          <p:cNvSpPr txBox="1"/>
          <p:nvPr/>
        </p:nvSpPr>
        <p:spPr>
          <a:xfrm>
            <a:off x="1143000" y="5029200"/>
            <a:ext cx="10058400" cy="8002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ca-ES" b="1" dirty="0" smtClean="0">
                <a:solidFill>
                  <a:srgbClr val="000000"/>
                </a:solidFill>
                <a:latin typeface="Helvetica Light" panose="020B0403020202020204"/>
              </a:rPr>
              <a:t>Neus </a:t>
            </a:r>
            <a:r>
              <a:rPr lang="ca-ES" b="1" dirty="0">
                <a:solidFill>
                  <a:srgbClr val="000000"/>
                </a:solidFill>
                <a:latin typeface="Helvetica Light" panose="020B0403020202020204"/>
              </a:rPr>
              <a:t>G</a:t>
            </a:r>
            <a:r>
              <a:rPr lang="ca-ES" b="1" dirty="0" smtClean="0">
                <a:solidFill>
                  <a:srgbClr val="000000"/>
                </a:solidFill>
                <a:latin typeface="Helvetica Light" panose="020B0403020202020204"/>
              </a:rPr>
              <a:t>allart</a:t>
            </a:r>
          </a:p>
          <a:p>
            <a:r>
              <a:rPr lang="ca-ES" sz="1600" b="1" dirty="0" smtClean="0">
                <a:solidFill>
                  <a:srgbClr val="000000"/>
                </a:solidFill>
                <a:latin typeface="Helvetica Light" panose="020B0403020202020204"/>
              </a:rPr>
              <a:t>Departament de prevenció i eficiència dels recursos, Àrea d’Economia Circular</a:t>
            </a:r>
            <a:r>
              <a:rPr lang="ca-ES" b="1" dirty="0" smtClean="0">
                <a:solidFill>
                  <a:srgbClr val="000000"/>
                </a:solidFill>
                <a:latin typeface="Helvetica Light" panose="020B0403020202020204"/>
              </a:rPr>
              <a:t>				</a:t>
            </a:r>
            <a:endParaRPr lang="ca-ES" b="1" dirty="0">
              <a:solidFill>
                <a:srgbClr val="000000"/>
              </a:solidFill>
              <a:latin typeface="Helvetica Light" panose="020B0403020202020204"/>
            </a:endParaRPr>
          </a:p>
          <a:p>
            <a:r>
              <a:rPr lang="ca-ES" sz="1600" b="1" dirty="0" smtClean="0">
                <a:solidFill>
                  <a:srgbClr val="000000"/>
                </a:solidFill>
                <a:latin typeface="Helvetica Light" panose="020B0403020202020204"/>
              </a:rPr>
              <a:t>Agència </a:t>
            </a:r>
            <a:r>
              <a:rPr lang="ca-ES" sz="1600" b="1" dirty="0">
                <a:solidFill>
                  <a:srgbClr val="000000"/>
                </a:solidFill>
                <a:latin typeface="Helvetica Light" panose="020B0403020202020204"/>
              </a:rPr>
              <a:t>de Residus de Catalunya </a:t>
            </a:r>
            <a:r>
              <a:rPr lang="ca-ES" sz="1400" i="1" dirty="0" smtClean="0">
                <a:solidFill>
                  <a:srgbClr val="000000"/>
                </a:solidFill>
                <a:latin typeface="Helvetica Light Oblique" panose="020B0403020202020204" pitchFamily="34" charset="0"/>
              </a:rPr>
              <a:t>							</a:t>
            </a:r>
            <a:endParaRPr lang="ca-ES" sz="1400" i="1" dirty="0">
              <a:solidFill>
                <a:srgbClr val="000000"/>
              </a:solidFill>
              <a:latin typeface="Helvetica Light Oblique" panose="020B0403020202020204" pitchFamily="34" charset="0"/>
            </a:endParaRPr>
          </a:p>
        </p:txBody>
      </p:sp>
      <p:sp>
        <p:nvSpPr>
          <p:cNvPr id="23" name="Text Placeholder 33">
            <a:extLst>
              <a:ext uri="{FF2B5EF4-FFF2-40B4-BE49-F238E27FC236}">
                <a16:creationId xmlns:a16="http://schemas.microsoft.com/office/drawing/2014/main" id="{6E95B5EA-906E-B001-9ADA-EB3B9B016BFF}"/>
              </a:ext>
            </a:extLst>
          </p:cNvPr>
          <p:cNvSpPr txBox="1">
            <a:spLocks/>
          </p:cNvSpPr>
          <p:nvPr/>
        </p:nvSpPr>
        <p:spPr>
          <a:xfrm>
            <a:off x="761999" y="989126"/>
            <a:ext cx="10946169" cy="2968026"/>
          </a:xfrm>
          <a:prstGeom prst="rect">
            <a:avLst/>
          </a:prstGeom>
        </p:spPr>
        <p:txBody>
          <a:bodyPr lIns="0" tIns="0" rIns="0" bIns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a-ES" sz="5400" b="1" spc="-151" dirty="0" smtClean="0">
                <a:solidFill>
                  <a:schemeClr val="bg1"/>
                </a:solidFill>
                <a:latin typeface="Helvetica" pitchFamily="2" charset="0"/>
                <a:cs typeface="Roboto Slab Regular"/>
              </a:rPr>
              <a:t>Els envasos: prevenció i reutilització, explorar dins </a:t>
            </a:r>
          </a:p>
          <a:p>
            <a:pPr marL="0" indent="0">
              <a:buNone/>
            </a:pPr>
            <a:r>
              <a:rPr lang="ca-ES" sz="5400" b="1" spc="-151" dirty="0" smtClean="0">
                <a:solidFill>
                  <a:schemeClr val="bg1"/>
                </a:solidFill>
                <a:latin typeface="Helvetica" pitchFamily="2" charset="0"/>
                <a:cs typeface="Roboto Slab Regular"/>
              </a:rPr>
              <a:t>el RD 1055/2022</a:t>
            </a:r>
            <a:endParaRPr lang="ca-ES" sz="5400" b="1" spc="-151" dirty="0">
              <a:solidFill>
                <a:schemeClr val="bg1"/>
              </a:solidFill>
              <a:latin typeface="Helvetica" pitchFamily="2" charset="0"/>
              <a:cs typeface="Roboto Slab Regular"/>
            </a:endParaRPr>
          </a:p>
        </p:txBody>
      </p:sp>
      <p:grpSp>
        <p:nvGrpSpPr>
          <p:cNvPr id="11" name="Agrupa 10"/>
          <p:cNvGrpSpPr/>
          <p:nvPr/>
        </p:nvGrpSpPr>
        <p:grpSpPr>
          <a:xfrm>
            <a:off x="-17929" y="6247920"/>
            <a:ext cx="12191999" cy="609600"/>
            <a:chOff x="-3630" y="6248400"/>
            <a:chExt cx="12191999" cy="609600"/>
          </a:xfrm>
        </p:grpSpPr>
        <p:sp>
          <p:nvSpPr>
            <p:cNvPr id="12" name="Rectangle 2">
              <a:extLst>
                <a:ext uri="{FF2B5EF4-FFF2-40B4-BE49-F238E27FC236}">
                  <a16:creationId xmlns:a16="http://schemas.microsoft.com/office/drawing/2014/main" id="{8803CED2-7F0C-1E5A-F8CF-3F5E6B7B6A45}"/>
                </a:ext>
              </a:extLst>
            </p:cNvPr>
            <p:cNvSpPr/>
            <p:nvPr/>
          </p:nvSpPr>
          <p:spPr>
            <a:xfrm>
              <a:off x="-3630" y="6248400"/>
              <a:ext cx="12191999" cy="609600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73000">
                  <a:schemeClr val="accent1">
                    <a:alpha val="92000"/>
                  </a:schemeClr>
                </a:gs>
                <a:gs pos="100000">
                  <a:schemeClr val="accent4">
                    <a:alpha val="9200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dirty="0">
                <a:latin typeface="Roboto Light"/>
                <a:cs typeface="Roboto Light"/>
              </a:endParaRPr>
            </a:p>
          </p:txBody>
        </p:sp>
        <p:pic>
          <p:nvPicPr>
            <p:cNvPr id="13" name="Picture 18">
              <a:extLst>
                <a:ext uri="{FF2B5EF4-FFF2-40B4-BE49-F238E27FC236}">
                  <a16:creationId xmlns:a16="http://schemas.microsoft.com/office/drawing/2014/main" id="{E9D2C0EF-4430-4F21-C486-59E6DF520D0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2209800" y="6324601"/>
              <a:ext cx="1098667" cy="378053"/>
            </a:xfrm>
            <a:prstGeom prst="rect">
              <a:avLst/>
            </a:prstGeom>
          </p:spPr>
        </p:pic>
        <p:pic>
          <p:nvPicPr>
            <p:cNvPr id="14" name="Picture 20">
              <a:extLst>
                <a:ext uri="{FF2B5EF4-FFF2-40B4-BE49-F238E27FC236}">
                  <a16:creationId xmlns:a16="http://schemas.microsoft.com/office/drawing/2014/main" id="{416DFD68-CE5C-51FF-6EFC-A1B738BF061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396934" y="6348919"/>
              <a:ext cx="1891381" cy="329415"/>
            </a:xfrm>
            <a:prstGeom prst="rect">
              <a:avLst/>
            </a:prstGeom>
          </p:spPr>
        </p:pic>
      </p:grpSp>
      <p:sp>
        <p:nvSpPr>
          <p:cNvPr id="15" name="Marcador de título 1"/>
          <p:cNvSpPr txBox="1">
            <a:spLocks/>
          </p:cNvSpPr>
          <p:nvPr/>
        </p:nvSpPr>
        <p:spPr>
          <a:xfrm>
            <a:off x="685800" y="3544938"/>
            <a:ext cx="11889470" cy="1228845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defRPr/>
            </a:pPr>
            <a:r>
              <a:rPr lang="ca-ES" sz="2400" dirty="0" smtClean="0">
                <a:latin typeface="Helvetica Light" panose="020B0403020202020204"/>
                <a:ea typeface="+mj-ea"/>
                <a:cs typeface="+mj-cs"/>
              </a:rPr>
              <a:t>Setmana europea de prevenció</a:t>
            </a:r>
          </a:p>
          <a:p>
            <a:pPr>
              <a:defRPr/>
            </a:pPr>
            <a:r>
              <a:rPr lang="ca-ES" sz="2400" dirty="0" smtClean="0">
                <a:latin typeface="Helvetica Light" panose="020B0403020202020204"/>
                <a:ea typeface="+mj-ea"/>
                <a:cs typeface="+mj-cs"/>
              </a:rPr>
              <a:t>Novembre de 2023</a:t>
            </a:r>
          </a:p>
        </p:txBody>
      </p:sp>
    </p:spTree>
    <p:extLst>
      <p:ext uri="{BB962C8B-B14F-4D97-AF65-F5344CB8AC3E}">
        <p14:creationId xmlns:p14="http://schemas.microsoft.com/office/powerpoint/2010/main" val="20960167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 1"/>
          <p:cNvGrpSpPr/>
          <p:nvPr/>
        </p:nvGrpSpPr>
        <p:grpSpPr>
          <a:xfrm>
            <a:off x="-3630" y="6248400"/>
            <a:ext cx="12256082" cy="609600"/>
            <a:chOff x="-3630" y="6248400"/>
            <a:chExt cx="12256082" cy="609600"/>
          </a:xfrm>
        </p:grpSpPr>
        <p:sp>
          <p:nvSpPr>
            <p:cNvPr id="32" name="Rectangle 2">
              <a:extLst>
                <a:ext uri="{FF2B5EF4-FFF2-40B4-BE49-F238E27FC236}">
                  <a16:creationId xmlns:a16="http://schemas.microsoft.com/office/drawing/2014/main" id="{14DF9E44-DD50-A9D3-B82F-C27692FBA874}"/>
                </a:ext>
              </a:extLst>
            </p:cNvPr>
            <p:cNvSpPr/>
            <p:nvPr/>
          </p:nvSpPr>
          <p:spPr>
            <a:xfrm>
              <a:off x="-3630" y="6248400"/>
              <a:ext cx="12256082" cy="609600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73000">
                  <a:schemeClr val="accent1">
                    <a:alpha val="92000"/>
                  </a:schemeClr>
                </a:gs>
                <a:gs pos="100000">
                  <a:schemeClr val="accent4">
                    <a:alpha val="9200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Roboto Light"/>
                <a:cs typeface="Roboto Light"/>
              </a:endParaRPr>
            </a:p>
          </p:txBody>
        </p:sp>
        <p:pic>
          <p:nvPicPr>
            <p:cNvPr id="34" name="Picture 18">
              <a:extLst>
                <a:ext uri="{FF2B5EF4-FFF2-40B4-BE49-F238E27FC236}">
                  <a16:creationId xmlns:a16="http://schemas.microsoft.com/office/drawing/2014/main" id="{2E127EA5-A096-C8F0-AC37-E2637958C16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2209800" y="6324601"/>
              <a:ext cx="1098667" cy="378053"/>
            </a:xfrm>
            <a:prstGeom prst="rect">
              <a:avLst/>
            </a:prstGeom>
          </p:spPr>
        </p:pic>
        <p:pic>
          <p:nvPicPr>
            <p:cNvPr id="35" name="Picture 20">
              <a:extLst>
                <a:ext uri="{FF2B5EF4-FFF2-40B4-BE49-F238E27FC236}">
                  <a16:creationId xmlns:a16="http://schemas.microsoft.com/office/drawing/2014/main" id="{DFACF7BD-49F6-2688-8768-9AD22A11B1D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396934" y="6348919"/>
              <a:ext cx="1891381" cy="329415"/>
            </a:xfrm>
            <a:prstGeom prst="rect">
              <a:avLst/>
            </a:prstGeom>
          </p:spPr>
        </p:pic>
      </p:grpSp>
      <p:sp>
        <p:nvSpPr>
          <p:cNvPr id="16" name="Title 5"/>
          <p:cNvSpPr txBox="1">
            <a:spLocks/>
          </p:cNvSpPr>
          <p:nvPr/>
        </p:nvSpPr>
        <p:spPr>
          <a:xfrm>
            <a:off x="990600" y="0"/>
            <a:ext cx="10972800" cy="11664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377" rtl="0" eaLnBrk="1" latinLnBrk="0" hangingPunct="1">
              <a:spcBef>
                <a:spcPct val="0"/>
              </a:spcBef>
              <a:buNone/>
              <a:defRPr sz="3200" b="0" i="0" kern="1200" spc="-151">
                <a:gradFill flip="none" rotWithShape="1">
                  <a:gsLst>
                    <a:gs pos="0">
                      <a:schemeClr val="accent1"/>
                    </a:gs>
                    <a:gs pos="100000">
                      <a:schemeClr val="accent4"/>
                    </a:gs>
                    <a:gs pos="45000">
                      <a:schemeClr val="accent2"/>
                    </a:gs>
                    <a:gs pos="68000">
                      <a:schemeClr val="accent3"/>
                    </a:gs>
                  </a:gsLst>
                  <a:lin ang="0" scaled="1"/>
                  <a:tileRect/>
                </a:gradFill>
                <a:latin typeface="Roboto Slab Bold"/>
                <a:ea typeface="Roboto Light"/>
                <a:cs typeface="Roboto Slab Bold"/>
              </a:defRPr>
            </a:lvl1pPr>
          </a:lstStyle>
          <a:p>
            <a:pPr>
              <a:tabLst>
                <a:tab pos="1793830" algn="l"/>
              </a:tabLst>
            </a:pPr>
            <a:r>
              <a:rPr lang="es-ES" sz="2700" b="1" dirty="0" err="1">
                <a:latin typeface="Helvetica" pitchFamily="2" charset="0"/>
              </a:rPr>
              <a:t>Q</a:t>
            </a:r>
            <a:r>
              <a:rPr lang="es-ES" sz="2700" b="1" dirty="0" err="1" smtClean="0">
                <a:latin typeface="Helvetica" pitchFamily="2" charset="0"/>
              </a:rPr>
              <a:t>uè</a:t>
            </a:r>
            <a:r>
              <a:rPr lang="es-ES" sz="2700" b="1" dirty="0" smtClean="0">
                <a:latin typeface="Helvetica" pitchFamily="2" charset="0"/>
              </a:rPr>
              <a:t> </a:t>
            </a:r>
            <a:r>
              <a:rPr lang="es-ES" sz="2700" b="1" dirty="0" err="1" smtClean="0">
                <a:latin typeface="Helvetica" pitchFamily="2" charset="0"/>
              </a:rPr>
              <a:t>diu</a:t>
            </a:r>
            <a:r>
              <a:rPr lang="es-ES" sz="2700" b="1" dirty="0" smtClean="0">
                <a:latin typeface="Helvetica" pitchFamily="2" charset="0"/>
              </a:rPr>
              <a:t> la nova normativa respecte a les </a:t>
            </a:r>
            <a:r>
              <a:rPr lang="es-ES" sz="2700" b="1" u="sng" dirty="0" smtClean="0">
                <a:latin typeface="Helvetica" pitchFamily="2" charset="0"/>
              </a:rPr>
              <a:t>mesures </a:t>
            </a:r>
            <a:r>
              <a:rPr lang="es-ES" sz="2700" b="1" dirty="0" smtClean="0">
                <a:latin typeface="Helvetica" pitchFamily="2" charset="0"/>
              </a:rPr>
              <a:t>de </a:t>
            </a:r>
            <a:r>
              <a:rPr lang="es-ES" sz="2700" b="1" dirty="0" err="1" smtClean="0">
                <a:latin typeface="Helvetica" pitchFamily="2" charset="0"/>
              </a:rPr>
              <a:t>prevenció</a:t>
            </a:r>
            <a:r>
              <a:rPr lang="es-ES" sz="2700" b="1" dirty="0" smtClean="0">
                <a:latin typeface="Helvetica" pitchFamily="2" charset="0"/>
              </a:rPr>
              <a:t> </a:t>
            </a:r>
            <a:r>
              <a:rPr lang="es-ES" sz="2700" b="1" dirty="0" err="1" smtClean="0">
                <a:latin typeface="Helvetica" pitchFamily="2" charset="0"/>
              </a:rPr>
              <a:t>d’envasos</a:t>
            </a:r>
            <a:r>
              <a:rPr lang="es-ES" sz="2700" b="1" dirty="0" smtClean="0">
                <a:latin typeface="Helvetica" pitchFamily="2" charset="0"/>
              </a:rPr>
              <a:t>?</a:t>
            </a:r>
            <a:endParaRPr lang="ca-ES" sz="2700" b="1" dirty="0">
              <a:latin typeface="Helvetica" pitchFamily="2" charset="0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D1A7830B-EA43-86FE-6F19-0F78039E7C75}"/>
              </a:ext>
            </a:extLst>
          </p:cNvPr>
          <p:cNvSpPr txBox="1">
            <a:spLocks noChangeAspect="1"/>
          </p:cNvSpPr>
          <p:nvPr/>
        </p:nvSpPr>
        <p:spPr>
          <a:xfrm>
            <a:off x="609600" y="1066800"/>
            <a:ext cx="11261667" cy="5282119"/>
          </a:xfrm>
          <a:prstGeom prst="roundRect">
            <a:avLst>
              <a:gd name="adj" fmla="val 49590"/>
            </a:avLst>
          </a:prstGeom>
          <a:gradFill flip="none" rotWithShape="1">
            <a:gsLst>
              <a:gs pos="1000">
                <a:schemeClr val="accent1">
                  <a:alpha val="92000"/>
                </a:schemeClr>
              </a:gs>
              <a:gs pos="100000">
                <a:schemeClr val="accent4">
                  <a:alpha val="92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  <a:latin typeface="Roboto Light"/>
                <a:cs typeface="Roboto Light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ca-ES" b="1" dirty="0" smtClean="0"/>
              <a:t>S'incorporen mesures </a:t>
            </a:r>
            <a:r>
              <a:rPr lang="ca-ES" b="1" dirty="0"/>
              <a:t>de prevenció </a:t>
            </a:r>
            <a:r>
              <a:rPr lang="ca-ES" b="1" dirty="0" smtClean="0"/>
              <a:t>a:</a:t>
            </a:r>
          </a:p>
          <a:p>
            <a:pPr algn="l">
              <a:lnSpc>
                <a:spcPct val="150000"/>
              </a:lnSpc>
            </a:pPr>
            <a:r>
              <a:rPr lang="ca-ES" b="1" u="sng" dirty="0" smtClean="0"/>
              <a:t>L’Administració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ca-ES" b="1" dirty="0" smtClean="0"/>
              <a:t>Fomentar </a:t>
            </a:r>
            <a:r>
              <a:rPr lang="ca-ES" b="1" dirty="0"/>
              <a:t>el consum d'aigua potable a les seves dependències i altres espais públics</a:t>
            </a:r>
          </a:p>
          <a:p>
            <a:pPr>
              <a:lnSpc>
                <a:spcPct val="150000"/>
              </a:lnSpc>
            </a:pPr>
            <a:endParaRPr lang="ca-ES" b="1" dirty="0"/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ca-ES" b="1" dirty="0"/>
              <a:t>Implantar alternatives a la venda i la distribució de begudes envasades i de vasos d'un sol ús en esdeveniments </a:t>
            </a:r>
            <a:r>
              <a:rPr lang="ca-ES" b="1" dirty="0" smtClean="0"/>
              <a:t>festius, culturals </a:t>
            </a:r>
            <a:r>
              <a:rPr lang="ca-ES" b="1" dirty="0"/>
              <a:t>o esportius que tinguin el suport de les administracions públiques S'estén aquesta obligació també a </a:t>
            </a:r>
            <a:r>
              <a:rPr lang="ca-ES" b="1" dirty="0" smtClean="0"/>
              <a:t>esdeveniments sense </a:t>
            </a:r>
            <a:r>
              <a:rPr lang="ca-ES" b="1" dirty="0"/>
              <a:t>suport de les AA PP</a:t>
            </a:r>
          </a:p>
          <a:p>
            <a:pPr>
              <a:lnSpc>
                <a:spcPct val="150000"/>
              </a:lnSpc>
            </a:pPr>
            <a:endParaRPr lang="ca-ES" b="1" dirty="0" smtClean="0"/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ca-ES" b="1" dirty="0" smtClean="0"/>
              <a:t>Evitar </a:t>
            </a:r>
            <a:r>
              <a:rPr lang="ca-ES" b="1" dirty="0"/>
              <a:t>la utilització d'envasos superflus mitjançant subscripció de convenis</a:t>
            </a:r>
            <a:endParaRPr lang="ca-ES" sz="1600" b="1" dirty="0"/>
          </a:p>
        </p:txBody>
      </p:sp>
      <p:pic>
        <p:nvPicPr>
          <p:cNvPr id="8" name="Imatg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647609" y="2468998"/>
            <a:ext cx="825624" cy="825624"/>
          </a:xfrm>
          <a:prstGeom prst="rect">
            <a:avLst/>
          </a:prstGeom>
        </p:spPr>
      </p:pic>
      <p:pic>
        <p:nvPicPr>
          <p:cNvPr id="9" name="Imatg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888216" y="3656090"/>
            <a:ext cx="897632" cy="897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8347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8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8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8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8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8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8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800"/>
                            </p:stCondLst>
                            <p:childTnLst>
                              <p:par>
                                <p:cTn id="3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8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 1"/>
          <p:cNvGrpSpPr/>
          <p:nvPr/>
        </p:nvGrpSpPr>
        <p:grpSpPr>
          <a:xfrm>
            <a:off x="-3630" y="6248400"/>
            <a:ext cx="12256082" cy="609600"/>
            <a:chOff x="-3630" y="6248400"/>
            <a:chExt cx="12256082" cy="609600"/>
          </a:xfrm>
        </p:grpSpPr>
        <p:sp>
          <p:nvSpPr>
            <p:cNvPr id="32" name="Rectangle 2">
              <a:extLst>
                <a:ext uri="{FF2B5EF4-FFF2-40B4-BE49-F238E27FC236}">
                  <a16:creationId xmlns:a16="http://schemas.microsoft.com/office/drawing/2014/main" id="{14DF9E44-DD50-A9D3-B82F-C27692FBA874}"/>
                </a:ext>
              </a:extLst>
            </p:cNvPr>
            <p:cNvSpPr/>
            <p:nvPr/>
          </p:nvSpPr>
          <p:spPr>
            <a:xfrm>
              <a:off x="-3630" y="6248400"/>
              <a:ext cx="12256082" cy="609600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73000">
                  <a:schemeClr val="accent1">
                    <a:alpha val="92000"/>
                  </a:schemeClr>
                </a:gs>
                <a:gs pos="100000">
                  <a:schemeClr val="accent4">
                    <a:alpha val="9200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Roboto Light"/>
                <a:cs typeface="Roboto Light"/>
              </a:endParaRPr>
            </a:p>
          </p:txBody>
        </p:sp>
        <p:pic>
          <p:nvPicPr>
            <p:cNvPr id="34" name="Picture 18">
              <a:extLst>
                <a:ext uri="{FF2B5EF4-FFF2-40B4-BE49-F238E27FC236}">
                  <a16:creationId xmlns:a16="http://schemas.microsoft.com/office/drawing/2014/main" id="{2E127EA5-A096-C8F0-AC37-E2637958C16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2209800" y="6324601"/>
              <a:ext cx="1098667" cy="378053"/>
            </a:xfrm>
            <a:prstGeom prst="rect">
              <a:avLst/>
            </a:prstGeom>
          </p:spPr>
        </p:pic>
        <p:pic>
          <p:nvPicPr>
            <p:cNvPr id="35" name="Picture 20">
              <a:extLst>
                <a:ext uri="{FF2B5EF4-FFF2-40B4-BE49-F238E27FC236}">
                  <a16:creationId xmlns:a16="http://schemas.microsoft.com/office/drawing/2014/main" id="{DFACF7BD-49F6-2688-8768-9AD22A11B1D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396934" y="6348919"/>
              <a:ext cx="1891381" cy="329415"/>
            </a:xfrm>
            <a:prstGeom prst="rect">
              <a:avLst/>
            </a:prstGeom>
          </p:spPr>
        </p:pic>
      </p:grpSp>
      <p:sp>
        <p:nvSpPr>
          <p:cNvPr id="16" name="Title 5"/>
          <p:cNvSpPr txBox="1">
            <a:spLocks/>
          </p:cNvSpPr>
          <p:nvPr/>
        </p:nvSpPr>
        <p:spPr>
          <a:xfrm>
            <a:off x="990600" y="0"/>
            <a:ext cx="10972800" cy="11664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377" rtl="0" eaLnBrk="1" latinLnBrk="0" hangingPunct="1">
              <a:spcBef>
                <a:spcPct val="0"/>
              </a:spcBef>
              <a:buNone/>
              <a:defRPr sz="3200" b="0" i="0" kern="1200" spc="-151">
                <a:gradFill flip="none" rotWithShape="1">
                  <a:gsLst>
                    <a:gs pos="0">
                      <a:schemeClr val="accent1"/>
                    </a:gs>
                    <a:gs pos="100000">
                      <a:schemeClr val="accent4"/>
                    </a:gs>
                    <a:gs pos="45000">
                      <a:schemeClr val="accent2"/>
                    </a:gs>
                    <a:gs pos="68000">
                      <a:schemeClr val="accent3"/>
                    </a:gs>
                  </a:gsLst>
                  <a:lin ang="0" scaled="1"/>
                  <a:tileRect/>
                </a:gradFill>
                <a:latin typeface="Roboto Slab Bold"/>
                <a:ea typeface="Roboto Light"/>
                <a:cs typeface="Roboto Slab Bold"/>
              </a:defRPr>
            </a:lvl1pPr>
          </a:lstStyle>
          <a:p>
            <a:pPr>
              <a:tabLst>
                <a:tab pos="1793830" algn="l"/>
              </a:tabLst>
            </a:pPr>
            <a:r>
              <a:rPr lang="es-ES" sz="2700" b="1" dirty="0">
                <a:latin typeface="Helvetica" pitchFamily="2" charset="0"/>
              </a:rPr>
              <a:t>I</a:t>
            </a:r>
            <a:r>
              <a:rPr lang="es-ES" sz="2700" b="1" dirty="0" smtClean="0">
                <a:latin typeface="Helvetica" pitchFamily="2" charset="0"/>
              </a:rPr>
              <a:t> </a:t>
            </a:r>
            <a:r>
              <a:rPr lang="es-ES" sz="2700" b="1" dirty="0" err="1" smtClean="0">
                <a:latin typeface="Helvetica" pitchFamily="2" charset="0"/>
              </a:rPr>
              <a:t>què</a:t>
            </a:r>
            <a:r>
              <a:rPr lang="es-ES" sz="2700" b="1" dirty="0" smtClean="0">
                <a:latin typeface="Helvetica" pitchFamily="2" charset="0"/>
              </a:rPr>
              <a:t> </a:t>
            </a:r>
            <a:r>
              <a:rPr lang="es-ES" sz="2700" b="1" dirty="0" err="1" smtClean="0">
                <a:latin typeface="Helvetica" pitchFamily="2" charset="0"/>
              </a:rPr>
              <a:t>diu</a:t>
            </a:r>
            <a:r>
              <a:rPr lang="es-ES" sz="2700" b="1" dirty="0" smtClean="0">
                <a:latin typeface="Helvetica" pitchFamily="2" charset="0"/>
              </a:rPr>
              <a:t> la nova normativa respecte a </a:t>
            </a:r>
            <a:r>
              <a:rPr lang="es-ES" sz="2700" b="1" u="sng" dirty="0" smtClean="0">
                <a:latin typeface="Helvetica" pitchFamily="2" charset="0"/>
              </a:rPr>
              <a:t>mesures</a:t>
            </a:r>
            <a:r>
              <a:rPr lang="es-ES" sz="2700" b="1" dirty="0" smtClean="0">
                <a:latin typeface="Helvetica" pitchFamily="2" charset="0"/>
              </a:rPr>
              <a:t> de </a:t>
            </a:r>
            <a:r>
              <a:rPr lang="es-ES" sz="2700" b="1" dirty="0" err="1" smtClean="0">
                <a:latin typeface="Helvetica" pitchFamily="2" charset="0"/>
              </a:rPr>
              <a:t>prevenció</a:t>
            </a:r>
            <a:r>
              <a:rPr lang="es-ES" sz="2700" b="1" dirty="0" smtClean="0">
                <a:latin typeface="Helvetica" pitchFamily="2" charset="0"/>
              </a:rPr>
              <a:t> </a:t>
            </a:r>
            <a:r>
              <a:rPr lang="es-ES" sz="2700" b="1" dirty="0" err="1" smtClean="0">
                <a:latin typeface="Helvetica" pitchFamily="2" charset="0"/>
              </a:rPr>
              <a:t>d’envasos</a:t>
            </a:r>
            <a:r>
              <a:rPr lang="es-ES" sz="2700" b="1" dirty="0" smtClean="0">
                <a:latin typeface="Helvetica" pitchFamily="2" charset="0"/>
              </a:rPr>
              <a:t>?</a:t>
            </a:r>
            <a:endParaRPr lang="ca-ES" sz="2700" b="1" dirty="0">
              <a:latin typeface="Helvetica" pitchFamily="2" charset="0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D1A7830B-EA43-86FE-6F19-0F78039E7C75}"/>
              </a:ext>
            </a:extLst>
          </p:cNvPr>
          <p:cNvSpPr txBox="1">
            <a:spLocks noChangeAspect="1"/>
          </p:cNvSpPr>
          <p:nvPr/>
        </p:nvSpPr>
        <p:spPr>
          <a:xfrm>
            <a:off x="431224" y="1200334"/>
            <a:ext cx="11379776" cy="4743266"/>
          </a:xfrm>
          <a:prstGeom prst="roundRect">
            <a:avLst>
              <a:gd name="adj" fmla="val 49590"/>
            </a:avLst>
          </a:prstGeom>
          <a:gradFill flip="none" rotWithShape="1">
            <a:gsLst>
              <a:gs pos="1000">
                <a:schemeClr val="accent1">
                  <a:alpha val="92000"/>
                </a:schemeClr>
              </a:gs>
              <a:gs pos="100000">
                <a:schemeClr val="accent4">
                  <a:alpha val="92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  <a:latin typeface="Roboto Light"/>
                <a:cs typeface="Roboto Light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ca-ES" sz="1600" b="1" u="sng" dirty="0"/>
              <a:t>Comerços minoristes</a:t>
            </a:r>
          </a:p>
          <a:p>
            <a:endParaRPr lang="ca-ES" sz="1600" b="1" dirty="0"/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ca-ES" b="1" dirty="0"/>
              <a:t>Presentar fruites i verdures fresques senceres a granel (sense envàs de plàstic o un altre material) No aplica a </a:t>
            </a:r>
            <a:r>
              <a:rPr lang="ca-ES" b="1" dirty="0" smtClean="0"/>
              <a:t>lots de més d’ 1,5 </a:t>
            </a:r>
            <a:r>
              <a:rPr lang="ca-ES" b="1" dirty="0"/>
              <a:t>kg o si presenten risc de deteriorament S'elaborarà una llista per part d'AESAN </a:t>
            </a:r>
            <a:r>
              <a:rPr lang="ca-ES" b="1" dirty="0" err="1" smtClean="0"/>
              <a:t>Associación</a:t>
            </a:r>
            <a:r>
              <a:rPr lang="ca-ES" b="1" dirty="0" smtClean="0"/>
              <a:t> </a:t>
            </a:r>
            <a:r>
              <a:rPr lang="ca-ES" b="1" dirty="0"/>
              <a:t>Española </a:t>
            </a:r>
            <a:r>
              <a:rPr lang="ca-ES" b="1" dirty="0" smtClean="0"/>
              <a:t>Seguretat Alimentària </a:t>
            </a:r>
            <a:r>
              <a:rPr lang="ca-ES" b="1" dirty="0"/>
              <a:t>Nutrició” coordinada amb MAPA “Ministeri Agricultura, Pesca i Alimentació” en 6 mesos des d'aprovació del RD, </a:t>
            </a:r>
            <a:endParaRPr lang="ca-ES" b="1" dirty="0" smtClean="0"/>
          </a:p>
          <a:p>
            <a:pPr algn="l"/>
            <a:endParaRPr lang="ca-ES" b="1" dirty="0"/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ca-ES" b="1" dirty="0"/>
              <a:t>Fomentar venda a granel </a:t>
            </a:r>
            <a:r>
              <a:rPr lang="ca-ES" b="1" dirty="0" smtClean="0"/>
              <a:t>d'aliments. </a:t>
            </a:r>
            <a:r>
              <a:rPr lang="ca-ES" b="1" dirty="0"/>
              <a:t>Els comerços minoristes d'alimentació amb superfície 400 m 2 destinaran almenys </a:t>
            </a:r>
            <a:r>
              <a:rPr lang="ca-ES" b="1" dirty="0" smtClean="0"/>
              <a:t>el 20 </a:t>
            </a:r>
            <a:r>
              <a:rPr lang="ca-ES" b="1" dirty="0"/>
              <a:t>de l'àrea de vendes a productes sense embalatge primari, inclosa la venda a granel o mitjançant envasos reutilitzables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ca-ES" b="1" dirty="0"/>
              <a:t>(art 18 4 de LRSCEC)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a-ES" b="1" dirty="0"/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ca-ES" b="1" dirty="0"/>
              <a:t>Si la superfície és 300 m 2 informar als clients dels impactes ambientals i de les obligacions de gestió dels RE</a:t>
            </a:r>
            <a:endParaRPr lang="ca-ES" sz="1600" b="1" dirty="0"/>
          </a:p>
        </p:txBody>
      </p:sp>
      <p:pic>
        <p:nvPicPr>
          <p:cNvPr id="8" name="Imatg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933706" y="2830140"/>
            <a:ext cx="877294" cy="877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8709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8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8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8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8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8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8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800"/>
                            </p:stCondLst>
                            <p:childTnLst>
                              <p:par>
                                <p:cTn id="3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8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 1"/>
          <p:cNvGrpSpPr/>
          <p:nvPr/>
        </p:nvGrpSpPr>
        <p:grpSpPr>
          <a:xfrm>
            <a:off x="-3630" y="6248400"/>
            <a:ext cx="12256082" cy="609600"/>
            <a:chOff x="-3630" y="6248400"/>
            <a:chExt cx="12256082" cy="609600"/>
          </a:xfrm>
        </p:grpSpPr>
        <p:sp>
          <p:nvSpPr>
            <p:cNvPr id="32" name="Rectangle 2">
              <a:extLst>
                <a:ext uri="{FF2B5EF4-FFF2-40B4-BE49-F238E27FC236}">
                  <a16:creationId xmlns:a16="http://schemas.microsoft.com/office/drawing/2014/main" id="{14DF9E44-DD50-A9D3-B82F-C27692FBA874}"/>
                </a:ext>
              </a:extLst>
            </p:cNvPr>
            <p:cNvSpPr/>
            <p:nvPr/>
          </p:nvSpPr>
          <p:spPr>
            <a:xfrm>
              <a:off x="-3630" y="6248400"/>
              <a:ext cx="12256082" cy="609600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73000">
                  <a:schemeClr val="accent1">
                    <a:alpha val="92000"/>
                  </a:schemeClr>
                </a:gs>
                <a:gs pos="100000">
                  <a:schemeClr val="accent4">
                    <a:alpha val="9200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Roboto Light"/>
                <a:cs typeface="Roboto Light"/>
              </a:endParaRPr>
            </a:p>
          </p:txBody>
        </p:sp>
        <p:pic>
          <p:nvPicPr>
            <p:cNvPr id="34" name="Picture 18">
              <a:extLst>
                <a:ext uri="{FF2B5EF4-FFF2-40B4-BE49-F238E27FC236}">
                  <a16:creationId xmlns:a16="http://schemas.microsoft.com/office/drawing/2014/main" id="{2E127EA5-A096-C8F0-AC37-E2637958C16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2209800" y="6324601"/>
              <a:ext cx="1098667" cy="378053"/>
            </a:xfrm>
            <a:prstGeom prst="rect">
              <a:avLst/>
            </a:prstGeom>
          </p:spPr>
        </p:pic>
        <p:pic>
          <p:nvPicPr>
            <p:cNvPr id="35" name="Picture 20">
              <a:extLst>
                <a:ext uri="{FF2B5EF4-FFF2-40B4-BE49-F238E27FC236}">
                  <a16:creationId xmlns:a16="http://schemas.microsoft.com/office/drawing/2014/main" id="{DFACF7BD-49F6-2688-8768-9AD22A11B1D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396934" y="6348919"/>
              <a:ext cx="1891381" cy="329415"/>
            </a:xfrm>
            <a:prstGeom prst="rect">
              <a:avLst/>
            </a:prstGeom>
          </p:spPr>
        </p:pic>
      </p:grpSp>
      <p:sp>
        <p:nvSpPr>
          <p:cNvPr id="16" name="Title 5"/>
          <p:cNvSpPr txBox="1">
            <a:spLocks/>
          </p:cNvSpPr>
          <p:nvPr/>
        </p:nvSpPr>
        <p:spPr>
          <a:xfrm>
            <a:off x="2027381" y="397827"/>
            <a:ext cx="5143500" cy="7686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377" rtl="0" eaLnBrk="1" latinLnBrk="0" hangingPunct="1">
              <a:spcBef>
                <a:spcPct val="0"/>
              </a:spcBef>
              <a:buNone/>
              <a:defRPr sz="3200" b="0" i="0" kern="1200" spc="-151">
                <a:gradFill flip="none" rotWithShape="1">
                  <a:gsLst>
                    <a:gs pos="0">
                      <a:schemeClr val="accent1"/>
                    </a:gs>
                    <a:gs pos="100000">
                      <a:schemeClr val="accent4"/>
                    </a:gs>
                    <a:gs pos="45000">
                      <a:schemeClr val="accent2"/>
                    </a:gs>
                    <a:gs pos="68000">
                      <a:schemeClr val="accent3"/>
                    </a:gs>
                  </a:gsLst>
                  <a:lin ang="0" scaled="1"/>
                  <a:tileRect/>
                </a:gradFill>
                <a:latin typeface="Roboto Slab Bold"/>
                <a:ea typeface="Roboto Light"/>
                <a:cs typeface="Roboto Slab Bold"/>
              </a:defRPr>
            </a:lvl1pPr>
          </a:lstStyle>
          <a:p>
            <a:pPr algn="r">
              <a:tabLst>
                <a:tab pos="1793830" algn="l"/>
              </a:tabLst>
            </a:pPr>
            <a:r>
              <a:rPr lang="es-ES" sz="3000" b="1" dirty="0">
                <a:latin typeface="Helvetica" pitchFamily="2" charset="0"/>
              </a:rPr>
              <a:t>I</a:t>
            </a:r>
            <a:r>
              <a:rPr lang="es-ES" sz="3000" b="1" dirty="0" smtClean="0">
                <a:latin typeface="Helvetica" pitchFamily="2" charset="0"/>
              </a:rPr>
              <a:t> de </a:t>
            </a:r>
            <a:r>
              <a:rPr lang="es-ES" sz="3000" b="1" dirty="0" err="1" smtClean="0">
                <a:latin typeface="Helvetica" pitchFamily="2" charset="0"/>
              </a:rPr>
              <a:t>què</a:t>
            </a:r>
            <a:r>
              <a:rPr lang="es-ES" sz="3000" b="1" dirty="0" smtClean="0">
                <a:latin typeface="Helvetica" pitchFamily="2" charset="0"/>
              </a:rPr>
              <a:t> </a:t>
            </a:r>
            <a:r>
              <a:rPr lang="es-ES" sz="3000" b="1" dirty="0" err="1" smtClean="0">
                <a:latin typeface="Helvetica" pitchFamily="2" charset="0"/>
              </a:rPr>
              <a:t>parlem</a:t>
            </a:r>
            <a:r>
              <a:rPr lang="es-ES" sz="3000" b="1" dirty="0" smtClean="0">
                <a:latin typeface="Helvetica" pitchFamily="2" charset="0"/>
              </a:rPr>
              <a:t> </a:t>
            </a:r>
            <a:r>
              <a:rPr lang="es-ES" sz="3000" b="1" dirty="0" err="1" smtClean="0">
                <a:latin typeface="Helvetica" pitchFamily="2" charset="0"/>
              </a:rPr>
              <a:t>quan</a:t>
            </a:r>
            <a:r>
              <a:rPr lang="es-ES" sz="3000" b="1" dirty="0" smtClean="0">
                <a:latin typeface="Helvetica" pitchFamily="2" charset="0"/>
              </a:rPr>
              <a:t> </a:t>
            </a:r>
            <a:r>
              <a:rPr lang="es-ES" sz="3000" b="1" dirty="0" err="1" smtClean="0">
                <a:latin typeface="Helvetica" pitchFamily="2" charset="0"/>
              </a:rPr>
              <a:t>parlem</a:t>
            </a:r>
            <a:r>
              <a:rPr lang="es-ES" sz="3000" b="1" dirty="0" smtClean="0">
                <a:latin typeface="Helvetica" pitchFamily="2" charset="0"/>
              </a:rPr>
              <a:t> </a:t>
            </a:r>
            <a:r>
              <a:rPr lang="es-ES" sz="3000" b="1" dirty="0" err="1" smtClean="0">
                <a:latin typeface="Helvetica" pitchFamily="2" charset="0"/>
              </a:rPr>
              <a:t>d’un</a:t>
            </a:r>
            <a:r>
              <a:rPr lang="es-ES" sz="3000" b="1" dirty="0" smtClean="0">
                <a:latin typeface="Helvetica" pitchFamily="2" charset="0"/>
              </a:rPr>
              <a:t> </a:t>
            </a:r>
            <a:r>
              <a:rPr lang="es-ES" sz="3000" b="1" dirty="0" err="1" smtClean="0">
                <a:latin typeface="Helvetica" pitchFamily="2" charset="0"/>
              </a:rPr>
              <a:t>envàs</a:t>
            </a:r>
            <a:r>
              <a:rPr lang="es-ES" sz="3000" b="1" dirty="0" smtClean="0">
                <a:latin typeface="Helvetica" pitchFamily="2" charset="0"/>
              </a:rPr>
              <a:t> </a:t>
            </a:r>
            <a:r>
              <a:rPr lang="es-ES" sz="3000" b="1" dirty="0" err="1" smtClean="0">
                <a:latin typeface="Helvetica" pitchFamily="2" charset="0"/>
              </a:rPr>
              <a:t>reutilitzable</a:t>
            </a:r>
            <a:r>
              <a:rPr lang="es-ES" sz="3000" b="1" dirty="0" smtClean="0">
                <a:latin typeface="Helvetica" pitchFamily="2" charset="0"/>
              </a:rPr>
              <a:t>?</a:t>
            </a:r>
            <a:endParaRPr lang="ca-ES" b="1" dirty="0">
              <a:latin typeface="Helvetica" pitchFamily="2" charset="0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D1A7830B-EA43-86FE-6F19-0F78039E7C75}"/>
              </a:ext>
            </a:extLst>
          </p:cNvPr>
          <p:cNvSpPr txBox="1">
            <a:spLocks noChangeAspect="1"/>
          </p:cNvSpPr>
          <p:nvPr/>
        </p:nvSpPr>
        <p:spPr>
          <a:xfrm>
            <a:off x="1549175" y="2057400"/>
            <a:ext cx="8022938" cy="3525722"/>
          </a:xfrm>
          <a:prstGeom prst="roundRect">
            <a:avLst>
              <a:gd name="adj" fmla="val 49590"/>
            </a:avLst>
          </a:prstGeom>
          <a:gradFill flip="none" rotWithShape="1">
            <a:gsLst>
              <a:gs pos="1000">
                <a:schemeClr val="accent1">
                  <a:alpha val="92000"/>
                </a:schemeClr>
              </a:gs>
              <a:gs pos="100000">
                <a:schemeClr val="accent4">
                  <a:alpha val="92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  <a:latin typeface="Roboto Light"/>
                <a:cs typeface="Roboto Light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>
              <a:lnSpc>
                <a:spcPct val="150000"/>
              </a:lnSpc>
            </a:pPr>
            <a:r>
              <a:rPr lang="ca-ES" b="1" dirty="0" smtClean="0"/>
              <a:t>Definició:</a:t>
            </a:r>
          </a:p>
          <a:p>
            <a:pPr>
              <a:lnSpc>
                <a:spcPct val="150000"/>
              </a:lnSpc>
            </a:pPr>
            <a:r>
              <a:rPr lang="ca-ES" b="1" dirty="0" smtClean="0"/>
              <a:t>Un envàs reutilitzable és aquell que ha estat concebut</a:t>
            </a:r>
            <a:r>
              <a:rPr lang="ca-ES" sz="2000" b="1" dirty="0" smtClean="0"/>
              <a:t>, </a:t>
            </a:r>
            <a:r>
              <a:rPr lang="ca-ES" b="1" dirty="0" smtClean="0"/>
              <a:t>dissenyat </a:t>
            </a:r>
            <a:r>
              <a:rPr lang="ca-ES" b="1" dirty="0"/>
              <a:t>i</a:t>
            </a:r>
            <a:r>
              <a:rPr lang="ca-ES" b="1" dirty="0" smtClean="0"/>
              <a:t> comercialitzat per realitzar múltiples circuits i rotacions a llarg del seu cicle de vida, tot sent reomplert o reutilitzat per la mateixa finalitat per la que va ser concebut. (art 2ñ)</a:t>
            </a:r>
            <a:endParaRPr lang="ca-ES" b="1" dirty="0"/>
          </a:p>
        </p:txBody>
      </p:sp>
    </p:spTree>
    <p:extLst>
      <p:ext uri="{BB962C8B-B14F-4D97-AF65-F5344CB8AC3E}">
        <p14:creationId xmlns:p14="http://schemas.microsoft.com/office/powerpoint/2010/main" val="4200903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8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8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8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800"/>
                            </p:stCondLst>
                            <p:childTnLst>
                              <p:par>
                                <p:cTn id="1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8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 1"/>
          <p:cNvGrpSpPr/>
          <p:nvPr/>
        </p:nvGrpSpPr>
        <p:grpSpPr>
          <a:xfrm>
            <a:off x="-3630" y="6248400"/>
            <a:ext cx="12256082" cy="609600"/>
            <a:chOff x="-3630" y="6248400"/>
            <a:chExt cx="12256082" cy="609600"/>
          </a:xfrm>
        </p:grpSpPr>
        <p:sp>
          <p:nvSpPr>
            <p:cNvPr id="32" name="Rectangle 2">
              <a:extLst>
                <a:ext uri="{FF2B5EF4-FFF2-40B4-BE49-F238E27FC236}">
                  <a16:creationId xmlns:a16="http://schemas.microsoft.com/office/drawing/2014/main" id="{14DF9E44-DD50-A9D3-B82F-C27692FBA874}"/>
                </a:ext>
              </a:extLst>
            </p:cNvPr>
            <p:cNvSpPr/>
            <p:nvPr/>
          </p:nvSpPr>
          <p:spPr>
            <a:xfrm>
              <a:off x="-3630" y="6248400"/>
              <a:ext cx="12256082" cy="609600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73000">
                  <a:schemeClr val="accent1">
                    <a:alpha val="92000"/>
                  </a:schemeClr>
                </a:gs>
                <a:gs pos="100000">
                  <a:schemeClr val="accent4">
                    <a:alpha val="9200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Roboto Light"/>
                <a:cs typeface="Roboto Light"/>
              </a:endParaRPr>
            </a:p>
          </p:txBody>
        </p:sp>
        <p:pic>
          <p:nvPicPr>
            <p:cNvPr id="34" name="Picture 18">
              <a:extLst>
                <a:ext uri="{FF2B5EF4-FFF2-40B4-BE49-F238E27FC236}">
                  <a16:creationId xmlns:a16="http://schemas.microsoft.com/office/drawing/2014/main" id="{2E127EA5-A096-C8F0-AC37-E2637958C16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2209800" y="6324601"/>
              <a:ext cx="1098667" cy="378053"/>
            </a:xfrm>
            <a:prstGeom prst="rect">
              <a:avLst/>
            </a:prstGeom>
          </p:spPr>
        </p:pic>
        <p:pic>
          <p:nvPicPr>
            <p:cNvPr id="35" name="Picture 20">
              <a:extLst>
                <a:ext uri="{FF2B5EF4-FFF2-40B4-BE49-F238E27FC236}">
                  <a16:creationId xmlns:a16="http://schemas.microsoft.com/office/drawing/2014/main" id="{DFACF7BD-49F6-2688-8768-9AD22A11B1D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396934" y="6348919"/>
              <a:ext cx="1891381" cy="329415"/>
            </a:xfrm>
            <a:prstGeom prst="rect">
              <a:avLst/>
            </a:prstGeom>
          </p:spPr>
        </p:pic>
      </p:grpSp>
      <p:sp>
        <p:nvSpPr>
          <p:cNvPr id="16" name="Title 5"/>
          <p:cNvSpPr txBox="1">
            <a:spLocks/>
          </p:cNvSpPr>
          <p:nvPr/>
        </p:nvSpPr>
        <p:spPr>
          <a:xfrm>
            <a:off x="2027381" y="397827"/>
            <a:ext cx="5972984" cy="7686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377" rtl="0" eaLnBrk="1" latinLnBrk="0" hangingPunct="1">
              <a:spcBef>
                <a:spcPct val="0"/>
              </a:spcBef>
              <a:buNone/>
              <a:defRPr sz="3200" b="0" i="0" kern="1200" spc="-151">
                <a:gradFill flip="none" rotWithShape="1">
                  <a:gsLst>
                    <a:gs pos="0">
                      <a:schemeClr val="accent1"/>
                    </a:gs>
                    <a:gs pos="100000">
                      <a:schemeClr val="accent4"/>
                    </a:gs>
                    <a:gs pos="45000">
                      <a:schemeClr val="accent2"/>
                    </a:gs>
                    <a:gs pos="68000">
                      <a:schemeClr val="accent3"/>
                    </a:gs>
                  </a:gsLst>
                  <a:lin ang="0" scaled="1"/>
                  <a:tileRect/>
                </a:gradFill>
                <a:latin typeface="Roboto Slab Bold"/>
                <a:ea typeface="Roboto Light"/>
                <a:cs typeface="Roboto Slab Bold"/>
              </a:defRPr>
            </a:lvl1pPr>
          </a:lstStyle>
          <a:p>
            <a:pPr algn="r">
              <a:tabLst>
                <a:tab pos="1793830" algn="l"/>
              </a:tabLst>
            </a:pPr>
            <a:r>
              <a:rPr lang="es-ES" sz="2800" b="1" dirty="0" err="1" smtClean="0">
                <a:latin typeface="Helvetica" pitchFamily="2" charset="0"/>
              </a:rPr>
              <a:t>Com</a:t>
            </a:r>
            <a:r>
              <a:rPr lang="es-ES" sz="2800" b="1" dirty="0" smtClean="0">
                <a:latin typeface="Helvetica" pitchFamily="2" charset="0"/>
              </a:rPr>
              <a:t> </a:t>
            </a:r>
            <a:r>
              <a:rPr lang="es-ES" sz="2800" b="1" dirty="0" err="1" smtClean="0">
                <a:latin typeface="Helvetica" pitchFamily="2" charset="0"/>
              </a:rPr>
              <a:t>podem</a:t>
            </a:r>
            <a:r>
              <a:rPr lang="es-ES" sz="2800" b="1" dirty="0" smtClean="0">
                <a:latin typeface="Helvetica" pitchFamily="2" charset="0"/>
              </a:rPr>
              <a:t> </a:t>
            </a:r>
            <a:r>
              <a:rPr lang="es-ES" sz="2800" b="1" dirty="0" err="1" smtClean="0">
                <a:latin typeface="Helvetica" pitchFamily="2" charset="0"/>
              </a:rPr>
              <a:t>reutilitzar</a:t>
            </a:r>
            <a:r>
              <a:rPr lang="es-ES" sz="2800" b="1" dirty="0" smtClean="0">
                <a:latin typeface="Helvetica" pitchFamily="2" charset="0"/>
              </a:rPr>
              <a:t> un </a:t>
            </a:r>
            <a:r>
              <a:rPr lang="es-ES" sz="2800" b="1" dirty="0" err="1" smtClean="0">
                <a:latin typeface="Helvetica" pitchFamily="2" charset="0"/>
              </a:rPr>
              <a:t>envàs</a:t>
            </a:r>
            <a:r>
              <a:rPr lang="es-ES" sz="2800" b="1" dirty="0" smtClean="0">
                <a:latin typeface="Helvetica" pitchFamily="2" charset="0"/>
              </a:rPr>
              <a:t>?</a:t>
            </a:r>
            <a:endParaRPr lang="ca-ES" sz="2800" b="1" dirty="0">
              <a:latin typeface="Helvetica" pitchFamily="2" charset="0"/>
            </a:endParaRPr>
          </a:p>
        </p:txBody>
      </p:sp>
      <p:pic>
        <p:nvPicPr>
          <p:cNvPr id="8" name="Imatge 7" descr="In its report, “Reuse – Rethinking Packaging,” the Ellen MacArthur Foundation identified four models of refillable/reusable packaging.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667827"/>
            <a:ext cx="5028565" cy="419957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79498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 1"/>
          <p:cNvGrpSpPr/>
          <p:nvPr/>
        </p:nvGrpSpPr>
        <p:grpSpPr>
          <a:xfrm>
            <a:off x="-3630" y="6248400"/>
            <a:ext cx="12256082" cy="609600"/>
            <a:chOff x="-3630" y="6248400"/>
            <a:chExt cx="12256082" cy="609600"/>
          </a:xfrm>
        </p:grpSpPr>
        <p:sp>
          <p:nvSpPr>
            <p:cNvPr id="32" name="Rectangle 2">
              <a:extLst>
                <a:ext uri="{FF2B5EF4-FFF2-40B4-BE49-F238E27FC236}">
                  <a16:creationId xmlns:a16="http://schemas.microsoft.com/office/drawing/2014/main" id="{14DF9E44-DD50-A9D3-B82F-C27692FBA874}"/>
                </a:ext>
              </a:extLst>
            </p:cNvPr>
            <p:cNvSpPr/>
            <p:nvPr/>
          </p:nvSpPr>
          <p:spPr>
            <a:xfrm>
              <a:off x="-3630" y="6248400"/>
              <a:ext cx="12256082" cy="609600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73000">
                  <a:schemeClr val="accent1">
                    <a:alpha val="92000"/>
                  </a:schemeClr>
                </a:gs>
                <a:gs pos="100000">
                  <a:schemeClr val="accent4">
                    <a:alpha val="9200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Roboto Light"/>
                <a:cs typeface="Roboto Light"/>
              </a:endParaRPr>
            </a:p>
          </p:txBody>
        </p:sp>
        <p:pic>
          <p:nvPicPr>
            <p:cNvPr id="34" name="Picture 18">
              <a:extLst>
                <a:ext uri="{FF2B5EF4-FFF2-40B4-BE49-F238E27FC236}">
                  <a16:creationId xmlns:a16="http://schemas.microsoft.com/office/drawing/2014/main" id="{2E127EA5-A096-C8F0-AC37-E2637958C16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2209800" y="6324601"/>
              <a:ext cx="1098667" cy="378053"/>
            </a:xfrm>
            <a:prstGeom prst="rect">
              <a:avLst/>
            </a:prstGeom>
          </p:spPr>
        </p:pic>
        <p:pic>
          <p:nvPicPr>
            <p:cNvPr id="35" name="Picture 20">
              <a:extLst>
                <a:ext uri="{FF2B5EF4-FFF2-40B4-BE49-F238E27FC236}">
                  <a16:creationId xmlns:a16="http://schemas.microsoft.com/office/drawing/2014/main" id="{DFACF7BD-49F6-2688-8768-9AD22A11B1D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396934" y="6348919"/>
              <a:ext cx="1891381" cy="329415"/>
            </a:xfrm>
            <a:prstGeom prst="rect">
              <a:avLst/>
            </a:prstGeom>
          </p:spPr>
        </p:pic>
      </p:grpSp>
      <p:sp>
        <p:nvSpPr>
          <p:cNvPr id="16" name="Title 5"/>
          <p:cNvSpPr txBox="1">
            <a:spLocks/>
          </p:cNvSpPr>
          <p:nvPr/>
        </p:nvSpPr>
        <p:spPr>
          <a:xfrm>
            <a:off x="990600" y="0"/>
            <a:ext cx="10972800" cy="11664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377" rtl="0" eaLnBrk="1" latinLnBrk="0" hangingPunct="1">
              <a:spcBef>
                <a:spcPct val="0"/>
              </a:spcBef>
              <a:buNone/>
              <a:defRPr sz="3200" b="0" i="0" kern="1200" spc="-151">
                <a:gradFill flip="none" rotWithShape="1">
                  <a:gsLst>
                    <a:gs pos="0">
                      <a:schemeClr val="accent1"/>
                    </a:gs>
                    <a:gs pos="100000">
                      <a:schemeClr val="accent4"/>
                    </a:gs>
                    <a:gs pos="45000">
                      <a:schemeClr val="accent2"/>
                    </a:gs>
                    <a:gs pos="68000">
                      <a:schemeClr val="accent3"/>
                    </a:gs>
                  </a:gsLst>
                  <a:lin ang="0" scaled="1"/>
                  <a:tileRect/>
                </a:gradFill>
                <a:latin typeface="Roboto Slab Bold"/>
                <a:ea typeface="Roboto Light"/>
                <a:cs typeface="Roboto Slab Bold"/>
              </a:defRPr>
            </a:lvl1pPr>
          </a:lstStyle>
          <a:p>
            <a:pPr>
              <a:tabLst>
                <a:tab pos="1793830" algn="l"/>
              </a:tabLst>
            </a:pPr>
            <a:r>
              <a:rPr lang="es-ES" sz="3000" b="1" dirty="0" err="1">
                <a:latin typeface="Helvetica" pitchFamily="2" charset="0"/>
              </a:rPr>
              <a:t>Q</a:t>
            </a:r>
            <a:r>
              <a:rPr lang="es-ES" sz="3000" b="1" dirty="0" err="1" smtClean="0">
                <a:latin typeface="Helvetica" pitchFamily="2" charset="0"/>
              </a:rPr>
              <a:t>uè</a:t>
            </a:r>
            <a:r>
              <a:rPr lang="es-ES" sz="3000" b="1" dirty="0" smtClean="0">
                <a:latin typeface="Helvetica" pitchFamily="2" charset="0"/>
              </a:rPr>
              <a:t> </a:t>
            </a:r>
            <a:r>
              <a:rPr lang="es-ES" sz="3000" b="1" dirty="0" err="1" smtClean="0">
                <a:latin typeface="Helvetica" pitchFamily="2" charset="0"/>
              </a:rPr>
              <a:t>diu</a:t>
            </a:r>
            <a:r>
              <a:rPr lang="es-ES" sz="3000" b="1" dirty="0" smtClean="0">
                <a:latin typeface="Helvetica" pitchFamily="2" charset="0"/>
              </a:rPr>
              <a:t> la nova normativa respecte a </a:t>
            </a:r>
            <a:r>
              <a:rPr lang="es-ES" sz="3000" b="1" u="sng" dirty="0" smtClean="0">
                <a:latin typeface="Helvetica" pitchFamily="2" charset="0"/>
              </a:rPr>
              <a:t>mesures </a:t>
            </a:r>
            <a:r>
              <a:rPr lang="es-ES" sz="3000" b="1" dirty="0" smtClean="0">
                <a:latin typeface="Helvetica" pitchFamily="2" charset="0"/>
              </a:rPr>
              <a:t>de </a:t>
            </a:r>
            <a:r>
              <a:rPr lang="es-ES" sz="3000" b="1" dirty="0" err="1" smtClean="0">
                <a:latin typeface="Helvetica" pitchFamily="2" charset="0"/>
              </a:rPr>
              <a:t>reutilització</a:t>
            </a:r>
            <a:r>
              <a:rPr lang="es-ES" sz="3000" b="1" dirty="0" smtClean="0">
                <a:latin typeface="Helvetica" pitchFamily="2" charset="0"/>
              </a:rPr>
              <a:t>  </a:t>
            </a:r>
            <a:r>
              <a:rPr lang="es-ES" sz="3000" b="1" dirty="0" err="1" smtClean="0">
                <a:latin typeface="Helvetica" pitchFamily="2" charset="0"/>
              </a:rPr>
              <a:t>d’envasos</a:t>
            </a:r>
            <a:r>
              <a:rPr lang="es-ES" sz="3000" b="1" dirty="0" smtClean="0">
                <a:latin typeface="Helvetica" pitchFamily="2" charset="0"/>
              </a:rPr>
              <a:t>?</a:t>
            </a:r>
            <a:endParaRPr lang="ca-ES" b="1" dirty="0">
              <a:latin typeface="Helvetica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0" y="1166469"/>
            <a:ext cx="8763000" cy="4752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8000"/>
              </a:lnSpc>
              <a:spcAft>
                <a:spcPts val="600"/>
              </a:spcAft>
              <a:buClr>
                <a:srgbClr val="000000"/>
              </a:buClr>
              <a:buSzPts val="1600"/>
            </a:pPr>
            <a:r>
              <a:rPr lang="ca-ES" b="1" dirty="0">
                <a:solidFill>
                  <a:srgbClr val="000000"/>
                </a:solidFill>
                <a:ea typeface="Arial" panose="020B0604020202020204" pitchFamily="34" charset="0"/>
              </a:rPr>
              <a:t>Reforçar la reutilització d'envasos</a:t>
            </a:r>
            <a:endParaRPr lang="en-US" b="1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ea typeface="Arial" panose="020B0604020202020204" pitchFamily="34" charset="0"/>
              <a:cs typeface="Wingdings" panose="05000000000000000000" pitchFamily="2" charset="2"/>
            </a:endParaRPr>
          </a:p>
          <a:p>
            <a:pPr marL="342900" marR="73660" lvl="0" indent="-342900" algn="just">
              <a:lnSpc>
                <a:spcPct val="108000"/>
              </a:lnSpc>
              <a:spcAft>
                <a:spcPts val="1175"/>
              </a:spcAft>
              <a:buClr>
                <a:srgbClr val="000000"/>
              </a:buClr>
              <a:buSzPts val="1600"/>
              <a:buFont typeface="Wingdings" panose="05000000000000000000" pitchFamily="2" charset="2"/>
              <a:buChar char=""/>
            </a:pPr>
            <a:r>
              <a:rPr lang="ca-ES" sz="1600" dirty="0"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Els </a:t>
            </a:r>
            <a:r>
              <a:rPr lang="ca-ES" sz="1600" b="1" dirty="0"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establiments d'alimentació </a:t>
            </a:r>
            <a:r>
              <a:rPr lang="ca-ES" sz="1600" dirty="0"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que venguin productes frescos, begudes i aliments cuinats, hauran </a:t>
            </a:r>
            <a:r>
              <a:rPr lang="ca-ES" sz="1600" b="1" dirty="0"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d'acceptar l'ús de recipients reutilitzables </a:t>
            </a:r>
            <a:r>
              <a:rPr lang="ca-ES" sz="1600" dirty="0"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(bosses, </a:t>
            </a:r>
            <a:r>
              <a:rPr lang="ca-ES" sz="1600" dirty="0" err="1"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tàpers</a:t>
            </a:r>
            <a:r>
              <a:rPr lang="ca-ES" sz="1600" dirty="0"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, ampolles...) adequats per al producte adquirit i degudament higienitzats, sent els consumidors els responsables del seu condicionament.</a:t>
            </a:r>
            <a:endParaRPr lang="ca-ES" sz="1600" dirty="0">
              <a:uFill>
                <a:solidFill>
                  <a:srgbClr val="000000"/>
                </a:solidFill>
              </a:uFill>
              <a:latin typeface="Wingdings" panose="05000000000000000000" pitchFamily="2" charset="2"/>
              <a:ea typeface="Wingdings" panose="05000000000000000000" pitchFamily="2" charset="2"/>
              <a:cs typeface="Wingdings" panose="05000000000000000000" pitchFamily="2" charset="2"/>
            </a:endParaRPr>
          </a:p>
          <a:p>
            <a:pPr marL="260985" algn="just">
              <a:lnSpc>
                <a:spcPct val="108000"/>
              </a:lnSpc>
              <a:spcAft>
                <a:spcPts val="1175"/>
              </a:spcAft>
            </a:pPr>
            <a:r>
              <a:rPr lang="ca-ES" sz="1600" dirty="0">
                <a:ea typeface="Arial" panose="020B0604020202020204" pitchFamily="34" charset="0"/>
              </a:rPr>
              <a:t>Els detallistes amb superfície útil </a:t>
            </a:r>
            <a:r>
              <a:rPr lang="ca-ES" sz="1600" b="1" dirty="0">
                <a:ea typeface="Arial" panose="020B0604020202020204" pitchFamily="34" charset="0"/>
              </a:rPr>
              <a:t>≥300 m</a:t>
            </a:r>
            <a:r>
              <a:rPr lang="ca-ES" sz="1600" b="1" baseline="30000" dirty="0">
                <a:ea typeface="Arial" panose="020B0604020202020204" pitchFamily="34" charset="0"/>
              </a:rPr>
              <a:t>2 </a:t>
            </a:r>
            <a:r>
              <a:rPr lang="ca-ES" sz="1600" dirty="0">
                <a:ea typeface="Arial" panose="020B0604020202020204" pitchFamily="34" charset="0"/>
              </a:rPr>
              <a:t>disposaran </a:t>
            </a:r>
            <a:r>
              <a:rPr lang="ca-ES" sz="1600" b="1" dirty="0">
                <a:ea typeface="Arial" panose="020B0604020202020204" pitchFamily="34" charset="0"/>
              </a:rPr>
              <a:t>envasos reutilitzables per al consumidor final</a:t>
            </a:r>
            <a:r>
              <a:rPr lang="ca-ES" sz="1600" dirty="0">
                <a:ea typeface="Arial" panose="020B0604020202020204" pitchFamily="34" charset="0"/>
              </a:rPr>
              <a:t>, de forma gratuïta o cobrant.</a:t>
            </a:r>
            <a:endParaRPr lang="ca-ES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ca-ES" sz="1600" dirty="0">
              <a:ea typeface="Arial" panose="020B0604020202020204" pitchFamily="34" charset="0"/>
            </a:endParaRPr>
          </a:p>
          <a:p>
            <a:r>
              <a:rPr lang="ca-ES" sz="1600" dirty="0">
                <a:ea typeface="Arial" panose="020B0604020202020204" pitchFamily="34" charset="0"/>
              </a:rPr>
              <a:t>Els </a:t>
            </a:r>
            <a:r>
              <a:rPr lang="ca-ES" sz="1600" b="1" dirty="0">
                <a:ea typeface="Arial" panose="020B0604020202020204" pitchFamily="34" charset="0"/>
              </a:rPr>
              <a:t>establiments minoristes </a:t>
            </a:r>
            <a:r>
              <a:rPr lang="ca-ES" sz="1600" dirty="0">
                <a:ea typeface="Arial" panose="020B0604020202020204" pitchFamily="34" charset="0"/>
              </a:rPr>
              <a:t>oferiran en </a:t>
            </a:r>
            <a:r>
              <a:rPr lang="ca-ES" sz="1600" b="1" dirty="0">
                <a:ea typeface="Arial" panose="020B0604020202020204" pitchFamily="34" charset="0"/>
              </a:rPr>
              <a:t>envasos reutilitzables (a través de SDDR)</a:t>
            </a:r>
            <a:r>
              <a:rPr lang="ca-ES" sz="1600" dirty="0">
                <a:ea typeface="Arial" panose="020B0604020202020204" pitchFamily="34" charset="0"/>
              </a:rPr>
              <a:t> un nombre de referència mínim de beguda segons la superfície comercial</a:t>
            </a:r>
            <a:r>
              <a:rPr lang="ca-ES" sz="1600" dirty="0" smtClean="0">
                <a:ea typeface="Arial" panose="020B0604020202020204" pitchFamily="34" charset="0"/>
              </a:rPr>
              <a:t>:</a:t>
            </a:r>
          </a:p>
          <a:p>
            <a:endParaRPr lang="ca-ES" altLang="ca-ES" sz="16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ca-ES" altLang="ca-ES" dirty="0"/>
              <a:t>Almenys 4 referències, si la seva superfície comercial ≥300&lt;1.000 m2.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a-ES" altLang="ca-ES" dirty="0"/>
              <a:t>Almenys 5 referències, si la seva superfície comercial ≥1.000 m2&lt;2.500 m2.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a-ES" altLang="ca-ES" dirty="0"/>
              <a:t>Almenys 7 referències, si la seva superfície comercial ≥2.500 m2.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ca-ES" altLang="ca-E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ca-ES" altLang="ca-ES" dirty="0"/>
              <a:t>Almenys 1 referència en envàs reutilitzable, si la seva superfície comercial &lt;120 m2.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a-ES" altLang="ca-ES" dirty="0"/>
              <a:t>Almenys 3 referències, si la seva superfície comercial ≥120&lt;300 m2.</a:t>
            </a:r>
          </a:p>
        </p:txBody>
      </p:sp>
      <p:sp>
        <p:nvSpPr>
          <p:cNvPr id="8" name="Rectangle 7"/>
          <p:cNvSpPr/>
          <p:nvPr/>
        </p:nvSpPr>
        <p:spPr>
          <a:xfrm>
            <a:off x="9631490" y="4082769"/>
            <a:ext cx="1265110" cy="48217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ca-ES" sz="1600" b="1" dirty="0" smtClean="0">
                <a:solidFill>
                  <a:schemeClr val="tx1"/>
                </a:solidFill>
              </a:rPr>
              <a:t>Des de 2025</a:t>
            </a:r>
            <a:endParaRPr lang="ca-ES" sz="1600" b="1" dirty="0">
              <a:solidFill>
                <a:schemeClr val="tx1"/>
              </a:solidFill>
            </a:endParaRPr>
          </a:p>
        </p:txBody>
      </p:sp>
      <p:sp>
        <p:nvSpPr>
          <p:cNvPr id="9" name="Clau de tancament 8"/>
          <p:cNvSpPr/>
          <p:nvPr/>
        </p:nvSpPr>
        <p:spPr>
          <a:xfrm rot="10800000" flipH="1">
            <a:off x="9408368" y="3886200"/>
            <a:ext cx="116632" cy="875308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10" name="Rectangle 9"/>
          <p:cNvSpPr/>
          <p:nvPr/>
        </p:nvSpPr>
        <p:spPr>
          <a:xfrm>
            <a:off x="9466684" y="5022785"/>
            <a:ext cx="1656184" cy="48217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a-ES" sz="1600" b="1" dirty="0" smtClean="0">
                <a:solidFill>
                  <a:schemeClr val="tx1"/>
                </a:solidFill>
              </a:rPr>
              <a:t>Des de 2027</a:t>
            </a:r>
            <a:endParaRPr lang="ca-ES" sz="1600" b="1" dirty="0">
              <a:solidFill>
                <a:schemeClr val="tx1"/>
              </a:solidFill>
            </a:endParaRPr>
          </a:p>
        </p:txBody>
      </p:sp>
      <p:sp>
        <p:nvSpPr>
          <p:cNvPr id="11" name="Clau de tancament 10"/>
          <p:cNvSpPr/>
          <p:nvPr/>
        </p:nvSpPr>
        <p:spPr>
          <a:xfrm rot="10800000" flipH="1">
            <a:off x="9389318" y="5004768"/>
            <a:ext cx="216024" cy="576063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1987093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 1"/>
          <p:cNvGrpSpPr/>
          <p:nvPr/>
        </p:nvGrpSpPr>
        <p:grpSpPr>
          <a:xfrm>
            <a:off x="-3630" y="6248400"/>
            <a:ext cx="12256082" cy="609600"/>
            <a:chOff x="-3630" y="6248400"/>
            <a:chExt cx="12256082" cy="609600"/>
          </a:xfrm>
        </p:grpSpPr>
        <p:sp>
          <p:nvSpPr>
            <p:cNvPr id="32" name="Rectangle 2">
              <a:extLst>
                <a:ext uri="{FF2B5EF4-FFF2-40B4-BE49-F238E27FC236}">
                  <a16:creationId xmlns:a16="http://schemas.microsoft.com/office/drawing/2014/main" id="{14DF9E44-DD50-A9D3-B82F-C27692FBA874}"/>
                </a:ext>
              </a:extLst>
            </p:cNvPr>
            <p:cNvSpPr/>
            <p:nvPr/>
          </p:nvSpPr>
          <p:spPr>
            <a:xfrm>
              <a:off x="-3630" y="6248400"/>
              <a:ext cx="12256082" cy="609600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73000">
                  <a:schemeClr val="accent1">
                    <a:alpha val="92000"/>
                  </a:schemeClr>
                </a:gs>
                <a:gs pos="100000">
                  <a:schemeClr val="accent4">
                    <a:alpha val="9200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Roboto Light"/>
                <a:cs typeface="Roboto Light"/>
              </a:endParaRPr>
            </a:p>
          </p:txBody>
        </p:sp>
        <p:pic>
          <p:nvPicPr>
            <p:cNvPr id="34" name="Picture 18">
              <a:extLst>
                <a:ext uri="{FF2B5EF4-FFF2-40B4-BE49-F238E27FC236}">
                  <a16:creationId xmlns:a16="http://schemas.microsoft.com/office/drawing/2014/main" id="{2E127EA5-A096-C8F0-AC37-E2637958C16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2209800" y="6324601"/>
              <a:ext cx="1098667" cy="378053"/>
            </a:xfrm>
            <a:prstGeom prst="rect">
              <a:avLst/>
            </a:prstGeom>
          </p:spPr>
        </p:pic>
        <p:pic>
          <p:nvPicPr>
            <p:cNvPr id="35" name="Picture 20">
              <a:extLst>
                <a:ext uri="{FF2B5EF4-FFF2-40B4-BE49-F238E27FC236}">
                  <a16:creationId xmlns:a16="http://schemas.microsoft.com/office/drawing/2014/main" id="{DFACF7BD-49F6-2688-8768-9AD22A11B1D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396934" y="6348919"/>
              <a:ext cx="1891381" cy="329415"/>
            </a:xfrm>
            <a:prstGeom prst="rect">
              <a:avLst/>
            </a:prstGeom>
          </p:spPr>
        </p:pic>
      </p:grpSp>
      <p:sp>
        <p:nvSpPr>
          <p:cNvPr id="16" name="Title 5"/>
          <p:cNvSpPr txBox="1">
            <a:spLocks/>
          </p:cNvSpPr>
          <p:nvPr/>
        </p:nvSpPr>
        <p:spPr>
          <a:xfrm>
            <a:off x="990600" y="0"/>
            <a:ext cx="10972800" cy="11664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377" rtl="0" eaLnBrk="1" latinLnBrk="0" hangingPunct="1">
              <a:spcBef>
                <a:spcPct val="0"/>
              </a:spcBef>
              <a:buNone/>
              <a:defRPr sz="3200" b="0" i="0" kern="1200" spc="-151">
                <a:gradFill flip="none" rotWithShape="1">
                  <a:gsLst>
                    <a:gs pos="0">
                      <a:schemeClr val="accent1"/>
                    </a:gs>
                    <a:gs pos="100000">
                      <a:schemeClr val="accent4"/>
                    </a:gs>
                    <a:gs pos="45000">
                      <a:schemeClr val="accent2"/>
                    </a:gs>
                    <a:gs pos="68000">
                      <a:schemeClr val="accent3"/>
                    </a:gs>
                  </a:gsLst>
                  <a:lin ang="0" scaled="1"/>
                  <a:tileRect/>
                </a:gradFill>
                <a:latin typeface="Roboto Slab Bold"/>
                <a:ea typeface="Roboto Light"/>
                <a:cs typeface="Roboto Slab Bold"/>
              </a:defRPr>
            </a:lvl1pPr>
          </a:lstStyle>
          <a:p>
            <a:pPr>
              <a:tabLst>
                <a:tab pos="1793830" algn="l"/>
              </a:tabLst>
            </a:pPr>
            <a:r>
              <a:rPr lang="es-ES" sz="3000" b="1" dirty="0">
                <a:latin typeface="Helvetica" pitchFamily="2" charset="0"/>
              </a:rPr>
              <a:t>I</a:t>
            </a:r>
            <a:r>
              <a:rPr lang="es-ES" sz="3000" b="1" dirty="0" smtClean="0">
                <a:latin typeface="Helvetica" pitchFamily="2" charset="0"/>
              </a:rPr>
              <a:t> </a:t>
            </a:r>
            <a:r>
              <a:rPr lang="es-ES" sz="3000" b="1" dirty="0" err="1" smtClean="0">
                <a:latin typeface="Helvetica" pitchFamily="2" charset="0"/>
              </a:rPr>
              <a:t>què</a:t>
            </a:r>
            <a:r>
              <a:rPr lang="es-ES" sz="3000" b="1" dirty="0" smtClean="0">
                <a:latin typeface="Helvetica" pitchFamily="2" charset="0"/>
              </a:rPr>
              <a:t> </a:t>
            </a:r>
            <a:r>
              <a:rPr lang="es-ES" sz="3000" b="1" dirty="0" err="1" smtClean="0">
                <a:latin typeface="Helvetica" pitchFamily="2" charset="0"/>
              </a:rPr>
              <a:t>diu</a:t>
            </a:r>
            <a:r>
              <a:rPr lang="es-ES" sz="3000" b="1" dirty="0" smtClean="0">
                <a:latin typeface="Helvetica" pitchFamily="2" charset="0"/>
              </a:rPr>
              <a:t> la nova normativa respecte a </a:t>
            </a:r>
            <a:r>
              <a:rPr lang="es-ES" sz="3000" b="1" u="sng" dirty="0" err="1" smtClean="0">
                <a:latin typeface="Helvetica" pitchFamily="2" charset="0"/>
              </a:rPr>
              <a:t>objectius</a:t>
            </a:r>
            <a:r>
              <a:rPr lang="es-ES" sz="3000" b="1" dirty="0" smtClean="0">
                <a:latin typeface="Helvetica" pitchFamily="2" charset="0"/>
              </a:rPr>
              <a:t> de </a:t>
            </a:r>
            <a:r>
              <a:rPr lang="es-ES" sz="3000" b="1" dirty="0" err="1" smtClean="0">
                <a:latin typeface="Helvetica" pitchFamily="2" charset="0"/>
              </a:rPr>
              <a:t>reutilització</a:t>
            </a:r>
            <a:r>
              <a:rPr lang="es-ES" sz="3000" b="1" dirty="0" smtClean="0">
                <a:latin typeface="Helvetica" pitchFamily="2" charset="0"/>
              </a:rPr>
              <a:t> </a:t>
            </a:r>
            <a:r>
              <a:rPr lang="es-ES" sz="3000" b="1" dirty="0" err="1" smtClean="0">
                <a:latin typeface="Helvetica" pitchFamily="2" charset="0"/>
              </a:rPr>
              <a:t>d’envasos</a:t>
            </a:r>
            <a:r>
              <a:rPr lang="es-ES" sz="3000" b="1" dirty="0" smtClean="0">
                <a:latin typeface="Helvetica" pitchFamily="2" charset="0"/>
              </a:rPr>
              <a:t>?</a:t>
            </a:r>
            <a:endParaRPr lang="ca-ES" b="1" dirty="0">
              <a:latin typeface="Helvetica" pitchFamily="2" charset="0"/>
            </a:endParaRPr>
          </a:p>
        </p:txBody>
      </p:sp>
      <p:pic>
        <p:nvPicPr>
          <p:cNvPr id="8" name="Imatg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6454" y="3451338"/>
            <a:ext cx="11443568" cy="2345483"/>
          </a:xfrm>
          <a:prstGeom prst="rect">
            <a:avLst/>
          </a:prstGeom>
        </p:spPr>
      </p:pic>
      <p:pic>
        <p:nvPicPr>
          <p:cNvPr id="9" name="Imatg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86399" y="2616821"/>
            <a:ext cx="732435" cy="732435"/>
          </a:xfrm>
          <a:prstGeom prst="rect">
            <a:avLst/>
          </a:prstGeom>
        </p:spPr>
      </p:pic>
      <p:pic>
        <p:nvPicPr>
          <p:cNvPr id="11" name="Imatge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021701" y="2694091"/>
            <a:ext cx="682811" cy="682811"/>
          </a:xfrm>
          <a:prstGeom prst="rect">
            <a:avLst/>
          </a:prstGeom>
        </p:spPr>
      </p:pic>
      <p:pic>
        <p:nvPicPr>
          <p:cNvPr id="12" name="Imatge 1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035909" y="2692326"/>
            <a:ext cx="676715" cy="682811"/>
          </a:xfrm>
          <a:prstGeom prst="rect">
            <a:avLst/>
          </a:prstGeom>
        </p:spPr>
      </p:pic>
      <p:pic>
        <p:nvPicPr>
          <p:cNvPr id="13" name="Imatge 1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33835" y="2616821"/>
            <a:ext cx="723535" cy="723535"/>
          </a:xfrm>
          <a:prstGeom prst="rect">
            <a:avLst/>
          </a:prstGeom>
        </p:spPr>
      </p:pic>
      <p:pic>
        <p:nvPicPr>
          <p:cNvPr id="14" name="Imatge 1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608168" y="2602214"/>
            <a:ext cx="800406" cy="80040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817502" y="1173862"/>
            <a:ext cx="6096000" cy="144295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just">
              <a:lnSpc>
                <a:spcPct val="108000"/>
              </a:lnSpc>
              <a:spcAft>
                <a:spcPts val="600"/>
              </a:spcAft>
              <a:buClr>
                <a:srgbClr val="000000"/>
              </a:buClr>
              <a:buSzPts val="1600"/>
              <a:buFont typeface="Wingdings" panose="05000000000000000000" pitchFamily="2" charset="2"/>
              <a:buChar char=""/>
            </a:pPr>
            <a:r>
              <a:rPr lang="ca-ES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Reforçar la </a:t>
            </a:r>
            <a:r>
              <a:rPr lang="ca-ES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reutilització d'envasos </a:t>
            </a:r>
            <a:r>
              <a:rPr lang="ca-ES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en tots els àmbits.</a:t>
            </a:r>
          </a:p>
          <a:p>
            <a:pPr marL="342900" indent="-342900" algn="just">
              <a:lnSpc>
                <a:spcPct val="108000"/>
              </a:lnSpc>
              <a:spcAft>
                <a:spcPts val="600"/>
              </a:spcAft>
              <a:buClr>
                <a:srgbClr val="000000"/>
              </a:buClr>
              <a:buSzPts val="1600"/>
              <a:buFont typeface="Wingdings" panose="05000000000000000000" pitchFamily="2" charset="2"/>
              <a:buChar char=""/>
            </a:pPr>
            <a:r>
              <a:rPr lang="ca-ES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Assegurar que els </a:t>
            </a:r>
            <a:r>
              <a:rPr lang="ca-ES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envasos reutilitzables </a:t>
            </a:r>
            <a:r>
              <a:rPr lang="ca-ES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hauran de ser </a:t>
            </a:r>
            <a:r>
              <a:rPr lang="ca-ES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reciclables</a:t>
            </a:r>
            <a:r>
              <a:rPr lang="ca-ES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 al final de la seva vida útil.</a:t>
            </a:r>
          </a:p>
          <a:p>
            <a:pPr marL="342900" indent="-342900" algn="just">
              <a:lnSpc>
                <a:spcPct val="108000"/>
              </a:lnSpc>
              <a:spcAft>
                <a:spcPts val="600"/>
              </a:spcAft>
              <a:buClr>
                <a:srgbClr val="000000"/>
              </a:buClr>
              <a:buSzPts val="1600"/>
              <a:buFont typeface="Wingdings" panose="05000000000000000000" pitchFamily="2" charset="2"/>
              <a:buChar char=""/>
            </a:pPr>
            <a:r>
              <a:rPr lang="ca-ES" b="1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Objectius</a:t>
            </a:r>
            <a:r>
              <a:rPr lang="ca-ES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 per envasos reutilitzables:</a:t>
            </a:r>
          </a:p>
        </p:txBody>
      </p:sp>
    </p:spTree>
    <p:extLst>
      <p:ext uri="{BB962C8B-B14F-4D97-AF65-F5344CB8AC3E}">
        <p14:creationId xmlns:p14="http://schemas.microsoft.com/office/powerpoint/2010/main" val="22466197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 noChangeAspect="1"/>
          </p:cNvSpPr>
          <p:nvPr>
            <p:ph sz="quarter" idx="55"/>
          </p:nvPr>
        </p:nvSpPr>
        <p:spPr>
          <a:xfrm>
            <a:off x="406212" y="1066800"/>
            <a:ext cx="576000" cy="575999"/>
          </a:xfrm>
          <a:solidFill>
            <a:schemeClr val="accent1"/>
          </a:solidFill>
          <a:ln>
            <a:noFill/>
          </a:ln>
        </p:spPr>
        <p:txBody>
          <a:bodyPr wrap="none"/>
          <a:lstStyle/>
          <a:p>
            <a:r>
              <a:rPr lang="ca-ES" sz="1800" dirty="0" smtClean="0"/>
              <a:t>1</a:t>
            </a:r>
            <a:endParaRPr lang="ca-ES" sz="1800" dirty="0"/>
          </a:p>
        </p:txBody>
      </p:sp>
      <p:sp>
        <p:nvSpPr>
          <p:cNvPr id="16" name="Content Placeholder 15"/>
          <p:cNvSpPr>
            <a:spLocks noGrp="1" noChangeAspect="1"/>
          </p:cNvSpPr>
          <p:nvPr>
            <p:ph sz="quarter" idx="65"/>
          </p:nvPr>
        </p:nvSpPr>
        <p:spPr>
          <a:xfrm>
            <a:off x="406212" y="1913712"/>
            <a:ext cx="576000" cy="575999"/>
          </a:xfrm>
          <a:solidFill>
            <a:schemeClr val="accent1"/>
          </a:solidFill>
        </p:spPr>
        <p:txBody>
          <a:bodyPr wrap="none"/>
          <a:lstStyle/>
          <a:p>
            <a:r>
              <a:rPr lang="ca-ES" sz="1800" dirty="0" smtClean="0"/>
              <a:t>2</a:t>
            </a:r>
            <a:endParaRPr lang="ca-ES" sz="1800" dirty="0"/>
          </a:p>
        </p:txBody>
      </p:sp>
      <p:sp>
        <p:nvSpPr>
          <p:cNvPr id="17" name="Content Placeholder 16"/>
          <p:cNvSpPr>
            <a:spLocks noGrp="1" noChangeAspect="1"/>
          </p:cNvSpPr>
          <p:nvPr>
            <p:ph sz="quarter" idx="66"/>
          </p:nvPr>
        </p:nvSpPr>
        <p:spPr>
          <a:xfrm>
            <a:off x="406212" y="2758103"/>
            <a:ext cx="576000" cy="575999"/>
          </a:xfrm>
          <a:solidFill>
            <a:schemeClr val="accent1"/>
          </a:solidFill>
        </p:spPr>
        <p:txBody>
          <a:bodyPr wrap="none"/>
          <a:lstStyle/>
          <a:p>
            <a:r>
              <a:rPr lang="ca-ES" sz="1800" dirty="0" smtClean="0"/>
              <a:t>3</a:t>
            </a:r>
            <a:endParaRPr lang="ca-ES" sz="1800" dirty="0"/>
          </a:p>
        </p:txBody>
      </p:sp>
      <p:sp>
        <p:nvSpPr>
          <p:cNvPr id="24" name="TextBox 23"/>
          <p:cNvSpPr txBox="1"/>
          <p:nvPr/>
        </p:nvSpPr>
        <p:spPr>
          <a:xfrm>
            <a:off x="1036126" y="1178061"/>
            <a:ext cx="68886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err="1" smtClean="0">
                <a:latin typeface="Helvetica" pitchFamily="2" charset="0"/>
                <a:ea typeface="Roboto Light"/>
                <a:cs typeface="Roboto Slab Bold"/>
              </a:rPr>
              <a:t>Agents</a:t>
            </a:r>
            <a:r>
              <a:rPr lang="es-ES" sz="1600" dirty="0">
                <a:latin typeface="Helvetica" pitchFamily="2" charset="0"/>
                <a:ea typeface="Roboto Light"/>
                <a:cs typeface="Roboto Slab Bold"/>
              </a:rPr>
              <a:t> </a:t>
            </a:r>
            <a:r>
              <a:rPr lang="es-ES" sz="1600" dirty="0" smtClean="0">
                <a:latin typeface="Helvetica" pitchFamily="2" charset="0"/>
                <a:ea typeface="Roboto Light"/>
                <a:cs typeface="Roboto Slab Bold"/>
              </a:rPr>
              <a:t>(</a:t>
            </a:r>
            <a:r>
              <a:rPr lang="es-ES" sz="1600" dirty="0" err="1" smtClean="0">
                <a:latin typeface="Helvetica" pitchFamily="2" charset="0"/>
                <a:ea typeface="Roboto Light"/>
                <a:cs typeface="Roboto Slab Bold"/>
              </a:rPr>
              <a:t>empreses</a:t>
            </a:r>
            <a:r>
              <a:rPr lang="es-ES" sz="1600" dirty="0" smtClean="0">
                <a:latin typeface="Helvetica" pitchFamily="2" charset="0"/>
                <a:ea typeface="Roboto Light"/>
                <a:cs typeface="Roboto Slab Bold"/>
              </a:rPr>
              <a:t> , restaurants, </a:t>
            </a:r>
            <a:r>
              <a:rPr lang="es-ES" sz="1600" dirty="0" err="1" smtClean="0">
                <a:latin typeface="Helvetica" pitchFamily="2" charset="0"/>
                <a:ea typeface="Roboto Light"/>
                <a:cs typeface="Roboto Slab Bold"/>
              </a:rPr>
              <a:t>comerços</a:t>
            </a:r>
            <a:r>
              <a:rPr lang="es-ES" sz="1600" dirty="0" smtClean="0">
                <a:latin typeface="Helvetica" pitchFamily="2" charset="0"/>
                <a:ea typeface="Roboto Light"/>
                <a:cs typeface="Roboto Slab Bold"/>
              </a:rPr>
              <a:t>, industries</a:t>
            </a:r>
            <a:r>
              <a:rPr lang="en-AE" sz="1600" dirty="0" smtClean="0">
                <a:latin typeface="Helvetica" pitchFamily="2" charset="0"/>
                <a:ea typeface="Roboto Light"/>
                <a:cs typeface="Roboto Slab Bold"/>
              </a:rPr>
              <a:t>…)</a:t>
            </a:r>
            <a:endParaRPr lang="ca-ES" sz="1600" dirty="0">
              <a:latin typeface="Helvetica" pitchFamily="2" charset="0"/>
              <a:ea typeface="Roboto Light"/>
              <a:cs typeface="Roboto Slab Bold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036128" y="1917636"/>
            <a:ext cx="68886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600" dirty="0" err="1" smtClean="0">
                <a:latin typeface="Helvetica" panose="020B0604020202020204" pitchFamily="34" charset="0"/>
                <a:cs typeface="Helvetica" panose="020B0604020202020204" pitchFamily="34" charset="0"/>
              </a:rPr>
              <a:t>Infrestructures</a:t>
            </a:r>
            <a:r>
              <a:rPr lang="ca-ES" sz="16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pròpies o compartides de rentat, transport, retorn ... </a:t>
            </a:r>
            <a:endParaRPr lang="ca-ES" sz="1600" dirty="0">
              <a:latin typeface="Helvetica" panose="020B0604020202020204" pitchFamily="34" charset="0"/>
              <a:ea typeface="Roboto Light"/>
              <a:cs typeface="Helvetica" panose="020B0604020202020204" pitchFamily="34" charset="0"/>
            </a:endParaRPr>
          </a:p>
        </p:txBody>
      </p:sp>
      <p:grpSp>
        <p:nvGrpSpPr>
          <p:cNvPr id="2" name="Agrupa 1"/>
          <p:cNvGrpSpPr/>
          <p:nvPr/>
        </p:nvGrpSpPr>
        <p:grpSpPr>
          <a:xfrm>
            <a:off x="-3630" y="6248400"/>
            <a:ext cx="12256082" cy="609600"/>
            <a:chOff x="-3630" y="6248400"/>
            <a:chExt cx="12256082" cy="609600"/>
          </a:xfrm>
        </p:grpSpPr>
        <p:sp>
          <p:nvSpPr>
            <p:cNvPr id="32" name="Rectangle 2">
              <a:extLst>
                <a:ext uri="{FF2B5EF4-FFF2-40B4-BE49-F238E27FC236}">
                  <a16:creationId xmlns:a16="http://schemas.microsoft.com/office/drawing/2014/main" id="{14DF9E44-DD50-A9D3-B82F-C27692FBA874}"/>
                </a:ext>
              </a:extLst>
            </p:cNvPr>
            <p:cNvSpPr/>
            <p:nvPr/>
          </p:nvSpPr>
          <p:spPr>
            <a:xfrm>
              <a:off x="-3630" y="6248400"/>
              <a:ext cx="12256082" cy="609600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73000">
                  <a:schemeClr val="accent1">
                    <a:alpha val="92000"/>
                  </a:schemeClr>
                </a:gs>
                <a:gs pos="100000">
                  <a:schemeClr val="accent4">
                    <a:alpha val="9200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Roboto Light"/>
                <a:cs typeface="Roboto Light"/>
              </a:endParaRPr>
            </a:p>
          </p:txBody>
        </p:sp>
        <p:pic>
          <p:nvPicPr>
            <p:cNvPr id="34" name="Picture 18">
              <a:extLst>
                <a:ext uri="{FF2B5EF4-FFF2-40B4-BE49-F238E27FC236}">
                  <a16:creationId xmlns:a16="http://schemas.microsoft.com/office/drawing/2014/main" id="{2E127EA5-A096-C8F0-AC37-E2637958C16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2209800" y="6324601"/>
              <a:ext cx="1098667" cy="378053"/>
            </a:xfrm>
            <a:prstGeom prst="rect">
              <a:avLst/>
            </a:prstGeom>
          </p:spPr>
        </p:pic>
        <p:pic>
          <p:nvPicPr>
            <p:cNvPr id="35" name="Picture 20">
              <a:extLst>
                <a:ext uri="{FF2B5EF4-FFF2-40B4-BE49-F238E27FC236}">
                  <a16:creationId xmlns:a16="http://schemas.microsoft.com/office/drawing/2014/main" id="{DFACF7BD-49F6-2688-8768-9AD22A11B1D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396934" y="6348919"/>
              <a:ext cx="1891381" cy="329415"/>
            </a:xfrm>
            <a:prstGeom prst="rect">
              <a:avLst/>
            </a:prstGeom>
          </p:spPr>
        </p:pic>
      </p:grpSp>
      <p:sp>
        <p:nvSpPr>
          <p:cNvPr id="22" name="TextBox 29"/>
          <p:cNvSpPr txBox="1"/>
          <p:nvPr/>
        </p:nvSpPr>
        <p:spPr>
          <a:xfrm>
            <a:off x="1036128" y="2770295"/>
            <a:ext cx="6888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600" dirty="0" smtClean="0">
                <a:latin typeface="Helvetica" panose="020B0604020202020204" pitchFamily="34" charset="0"/>
                <a:ea typeface="Roboto Light"/>
                <a:cs typeface="Helvetica" panose="020B0604020202020204" pitchFamily="34" charset="0"/>
              </a:rPr>
              <a:t>Legislació que incentivi o obligui a la reutilització dels envasos i la venta a granel  </a:t>
            </a:r>
            <a:endParaRPr lang="ca-ES" sz="1600" dirty="0">
              <a:latin typeface="Helvetica" panose="020B0604020202020204" pitchFamily="34" charset="0"/>
              <a:ea typeface="Roboto Light"/>
              <a:cs typeface="Helvetica" panose="020B0604020202020204" pitchFamily="34" charset="0"/>
            </a:endParaRPr>
          </a:p>
        </p:txBody>
      </p:sp>
      <p:sp>
        <p:nvSpPr>
          <p:cNvPr id="25" name="Content Placeholder 9"/>
          <p:cNvSpPr>
            <a:spLocks noGrp="1" noChangeAspect="1"/>
          </p:cNvSpPr>
          <p:nvPr>
            <p:ph sz="quarter" idx="55"/>
          </p:nvPr>
        </p:nvSpPr>
        <p:spPr>
          <a:xfrm>
            <a:off x="406212" y="3622954"/>
            <a:ext cx="576000" cy="575999"/>
          </a:xfrm>
          <a:solidFill>
            <a:schemeClr val="accent1"/>
          </a:solidFill>
          <a:ln>
            <a:noFill/>
          </a:ln>
        </p:spPr>
        <p:txBody>
          <a:bodyPr wrap="none"/>
          <a:lstStyle/>
          <a:p>
            <a:r>
              <a:rPr lang="ca-ES" sz="1800" dirty="0" smtClean="0"/>
              <a:t>4</a:t>
            </a:r>
            <a:endParaRPr lang="ca-ES" sz="1800" dirty="0"/>
          </a:p>
        </p:txBody>
      </p:sp>
      <p:sp>
        <p:nvSpPr>
          <p:cNvPr id="27" name="Content Placeholder 15"/>
          <p:cNvSpPr>
            <a:spLocks noGrp="1" noChangeAspect="1"/>
          </p:cNvSpPr>
          <p:nvPr>
            <p:ph sz="quarter" idx="65"/>
          </p:nvPr>
        </p:nvSpPr>
        <p:spPr>
          <a:xfrm>
            <a:off x="409634" y="4577617"/>
            <a:ext cx="576000" cy="575999"/>
          </a:xfrm>
          <a:solidFill>
            <a:schemeClr val="accent1"/>
          </a:solidFill>
        </p:spPr>
        <p:txBody>
          <a:bodyPr wrap="none"/>
          <a:lstStyle/>
          <a:p>
            <a:r>
              <a:rPr lang="ca-ES" sz="1800" dirty="0"/>
              <a:t>5</a:t>
            </a:r>
          </a:p>
        </p:txBody>
      </p:sp>
      <p:sp>
        <p:nvSpPr>
          <p:cNvPr id="28" name="Content Placeholder 16"/>
          <p:cNvSpPr>
            <a:spLocks noGrp="1" noChangeAspect="1"/>
          </p:cNvSpPr>
          <p:nvPr>
            <p:ph sz="quarter" idx="66"/>
          </p:nvPr>
        </p:nvSpPr>
        <p:spPr>
          <a:xfrm>
            <a:off x="409634" y="5446298"/>
            <a:ext cx="576000" cy="575999"/>
          </a:xfrm>
          <a:solidFill>
            <a:schemeClr val="accent1"/>
          </a:solidFill>
        </p:spPr>
        <p:txBody>
          <a:bodyPr wrap="none"/>
          <a:lstStyle/>
          <a:p>
            <a:r>
              <a:rPr lang="ca-ES" sz="1800" dirty="0"/>
              <a:t>6</a:t>
            </a:r>
          </a:p>
        </p:txBody>
      </p:sp>
      <p:sp>
        <p:nvSpPr>
          <p:cNvPr id="36" name="TextBox 23"/>
          <p:cNvSpPr txBox="1"/>
          <p:nvPr/>
        </p:nvSpPr>
        <p:spPr>
          <a:xfrm>
            <a:off x="1036126" y="3630547"/>
            <a:ext cx="68886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err="1" smtClean="0">
                <a:latin typeface="Helvetica" pitchFamily="2" charset="0"/>
                <a:ea typeface="Roboto Light"/>
                <a:cs typeface="Roboto Slab Bold"/>
              </a:rPr>
              <a:t>Campanyes</a:t>
            </a:r>
            <a:r>
              <a:rPr lang="es-ES" sz="1600" dirty="0" smtClean="0">
                <a:latin typeface="Helvetica" pitchFamily="2" charset="0"/>
                <a:ea typeface="Roboto Light"/>
                <a:cs typeface="Roboto Slab Bold"/>
              </a:rPr>
              <a:t> de comunicación que </a:t>
            </a:r>
            <a:r>
              <a:rPr lang="es-ES" sz="1600" dirty="0" err="1" smtClean="0">
                <a:latin typeface="Helvetica" pitchFamily="2" charset="0"/>
                <a:ea typeface="Roboto Light"/>
                <a:cs typeface="Roboto Slab Bold"/>
              </a:rPr>
              <a:t>expliquin</a:t>
            </a:r>
            <a:r>
              <a:rPr lang="es-ES" sz="1600" dirty="0" smtClean="0">
                <a:latin typeface="Helvetica" pitchFamily="2" charset="0"/>
                <a:ea typeface="Roboto Light"/>
                <a:cs typeface="Roboto Slab Bold"/>
              </a:rPr>
              <a:t> el </a:t>
            </a:r>
            <a:r>
              <a:rPr lang="es-ES" sz="1600" dirty="0" err="1" smtClean="0">
                <a:latin typeface="Helvetica" pitchFamily="2" charset="0"/>
                <a:ea typeface="Roboto Light"/>
                <a:cs typeface="Roboto Slab Bold"/>
              </a:rPr>
              <a:t>funcionament</a:t>
            </a:r>
            <a:r>
              <a:rPr lang="es-ES" sz="1600" dirty="0" smtClean="0">
                <a:latin typeface="Helvetica" pitchFamily="2" charset="0"/>
                <a:ea typeface="Roboto Light"/>
                <a:cs typeface="Roboto Slab Bold"/>
              </a:rPr>
              <a:t> i  </a:t>
            </a:r>
            <a:r>
              <a:rPr lang="es-ES" sz="1600" dirty="0" err="1" smtClean="0">
                <a:latin typeface="Helvetica" pitchFamily="2" charset="0"/>
                <a:ea typeface="Roboto Light"/>
                <a:cs typeface="Roboto Slab Bold"/>
              </a:rPr>
              <a:t>els</a:t>
            </a:r>
            <a:r>
              <a:rPr lang="es-ES" sz="1600" dirty="0" smtClean="0">
                <a:latin typeface="Helvetica" pitchFamily="2" charset="0"/>
                <a:ea typeface="Roboto Light"/>
                <a:cs typeface="Roboto Slab Bold"/>
              </a:rPr>
              <a:t> </a:t>
            </a:r>
            <a:r>
              <a:rPr lang="es-ES" sz="1600" dirty="0" err="1" smtClean="0">
                <a:latin typeface="Helvetica" pitchFamily="2" charset="0"/>
                <a:ea typeface="Roboto Light"/>
                <a:cs typeface="Roboto Slab Bold"/>
              </a:rPr>
              <a:t>beneficis</a:t>
            </a:r>
            <a:r>
              <a:rPr lang="es-ES" sz="1600" dirty="0" smtClean="0">
                <a:latin typeface="Helvetica" pitchFamily="2" charset="0"/>
                <a:ea typeface="Roboto Light"/>
                <a:cs typeface="Roboto Slab Bold"/>
              </a:rPr>
              <a:t> </a:t>
            </a:r>
            <a:r>
              <a:rPr lang="es-ES" sz="1600" dirty="0" err="1" smtClean="0">
                <a:latin typeface="Helvetica" pitchFamily="2" charset="0"/>
                <a:ea typeface="Roboto Light"/>
                <a:cs typeface="Roboto Slab Bold"/>
              </a:rPr>
              <a:t>d’aquest</a:t>
            </a:r>
            <a:r>
              <a:rPr lang="es-ES" sz="1600" dirty="0" smtClean="0">
                <a:latin typeface="Helvetica" pitchFamily="2" charset="0"/>
                <a:ea typeface="Roboto Light"/>
                <a:cs typeface="Roboto Slab Bold"/>
              </a:rPr>
              <a:t> sistema</a:t>
            </a:r>
            <a:endParaRPr lang="ca-ES" sz="1600" dirty="0">
              <a:latin typeface="Helvetica" pitchFamily="2" charset="0"/>
              <a:ea typeface="Roboto Light"/>
              <a:cs typeface="Roboto Slab Bold"/>
            </a:endParaRPr>
          </a:p>
        </p:txBody>
      </p:sp>
      <p:sp>
        <p:nvSpPr>
          <p:cNvPr id="37" name="TextBox 29"/>
          <p:cNvSpPr txBox="1"/>
          <p:nvPr/>
        </p:nvSpPr>
        <p:spPr>
          <a:xfrm>
            <a:off x="1039550" y="4461730"/>
            <a:ext cx="6897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600" dirty="0" err="1" smtClean="0">
                <a:latin typeface="Helvetica" panose="020B0604020202020204" pitchFamily="34" charset="0"/>
                <a:cs typeface="Helvetica" panose="020B0604020202020204" pitchFamily="34" charset="0"/>
              </a:rPr>
              <a:t>Estandarització</a:t>
            </a:r>
            <a:r>
              <a:rPr lang="ca-ES" sz="16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com a eina molt </a:t>
            </a:r>
            <a:r>
              <a:rPr lang="ca-ES" sz="1600" dirty="0" err="1" smtClean="0">
                <a:latin typeface="Helvetica" panose="020B0604020202020204" pitchFamily="34" charset="0"/>
                <a:cs typeface="Helvetica" panose="020B0604020202020204" pitchFamily="34" charset="0"/>
              </a:rPr>
              <a:t>últil</a:t>
            </a:r>
            <a:r>
              <a:rPr lang="ca-ES" sz="16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per facilitar una primera </a:t>
            </a:r>
            <a:r>
              <a:rPr lang="ca-ES" sz="1600" dirty="0" err="1" smtClean="0">
                <a:latin typeface="Helvetica" panose="020B0604020202020204" pitchFamily="34" charset="0"/>
                <a:cs typeface="Helvetica" panose="020B0604020202020204" pitchFamily="34" charset="0"/>
              </a:rPr>
              <a:t>implatació</a:t>
            </a:r>
            <a:r>
              <a:rPr lang="ca-ES" sz="16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ja que facilita la logística i fa el sistema més competitiu</a:t>
            </a:r>
            <a:endParaRPr lang="ca-ES" sz="1600" dirty="0">
              <a:latin typeface="Helvetica" panose="020B0604020202020204" pitchFamily="34" charset="0"/>
              <a:ea typeface="Roboto Light"/>
              <a:cs typeface="Helvetica" panose="020B0604020202020204" pitchFamily="34" charset="0"/>
            </a:endParaRPr>
          </a:p>
        </p:txBody>
      </p:sp>
      <p:sp>
        <p:nvSpPr>
          <p:cNvPr id="38" name="TextBox 29"/>
          <p:cNvSpPr txBox="1"/>
          <p:nvPr/>
        </p:nvSpPr>
        <p:spPr>
          <a:xfrm>
            <a:off x="1039550" y="5458490"/>
            <a:ext cx="6507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600" dirty="0">
                <a:latin typeface="Helvetica" panose="020B0604020202020204" pitchFamily="34" charset="0"/>
                <a:ea typeface="Roboto Light"/>
                <a:cs typeface="Helvetica" panose="020B0604020202020204" pitchFamily="34" charset="0"/>
              </a:rPr>
              <a:t>Millorar la comunicació i </a:t>
            </a:r>
            <a:r>
              <a:rPr lang="ca-ES" sz="1600" dirty="0" smtClean="0">
                <a:latin typeface="Helvetica" panose="020B0604020202020204" pitchFamily="34" charset="0"/>
                <a:ea typeface="Roboto Light"/>
                <a:cs typeface="Helvetica" panose="020B0604020202020204" pitchFamily="34" charset="0"/>
              </a:rPr>
              <a:t>cooperació entre </a:t>
            </a:r>
            <a:r>
              <a:rPr lang="ca-ES" sz="1600" dirty="0">
                <a:latin typeface="Helvetica" panose="020B0604020202020204" pitchFamily="34" charset="0"/>
                <a:ea typeface="Roboto Light"/>
                <a:cs typeface="Helvetica" panose="020B0604020202020204" pitchFamily="34" charset="0"/>
              </a:rPr>
              <a:t>les organitzacions, </a:t>
            </a:r>
            <a:r>
              <a:rPr lang="ca-ES" sz="1600" dirty="0" smtClean="0">
                <a:latin typeface="Helvetica" panose="020B0604020202020204" pitchFamily="34" charset="0"/>
                <a:ea typeface="Roboto Light"/>
                <a:cs typeface="Helvetica" panose="020B0604020202020204" pitchFamily="34" charset="0"/>
              </a:rPr>
              <a:t>facilitant sinergies </a:t>
            </a:r>
            <a:r>
              <a:rPr lang="ca-ES" sz="1600" dirty="0">
                <a:latin typeface="Helvetica" panose="020B0604020202020204" pitchFamily="34" charset="0"/>
                <a:ea typeface="Roboto Light"/>
                <a:cs typeface="Helvetica" panose="020B0604020202020204" pitchFamily="34" charset="0"/>
              </a:rPr>
              <a:t>i l’intercanvi de </a:t>
            </a:r>
            <a:r>
              <a:rPr lang="ca-ES" sz="1600" dirty="0" smtClean="0">
                <a:latin typeface="Helvetica" panose="020B0604020202020204" pitchFamily="34" charset="0"/>
                <a:ea typeface="Roboto Light"/>
                <a:cs typeface="Helvetica" panose="020B0604020202020204" pitchFamily="34" charset="0"/>
              </a:rPr>
              <a:t>coneixement i </a:t>
            </a:r>
            <a:r>
              <a:rPr lang="ca-ES" sz="1600" dirty="0">
                <a:latin typeface="Helvetica" panose="020B0604020202020204" pitchFamily="34" charset="0"/>
                <a:ea typeface="Roboto Light"/>
                <a:cs typeface="Helvetica" panose="020B0604020202020204" pitchFamily="34" charset="0"/>
              </a:rPr>
              <a:t>experiències.</a:t>
            </a:r>
          </a:p>
        </p:txBody>
      </p:sp>
      <p:sp>
        <p:nvSpPr>
          <p:cNvPr id="21" name="Title 11">
            <a:extLst>
              <a:ext uri="{FF2B5EF4-FFF2-40B4-BE49-F238E27FC236}">
                <a16:creationId xmlns:a16="http://schemas.microsoft.com/office/drawing/2014/main" id="{E1FD39A7-3976-F4CA-93E7-317CA0051AB5}"/>
              </a:ext>
            </a:extLst>
          </p:cNvPr>
          <p:cNvSpPr txBox="1">
            <a:spLocks/>
          </p:cNvSpPr>
          <p:nvPr/>
        </p:nvSpPr>
        <p:spPr>
          <a:xfrm>
            <a:off x="609600" y="228600"/>
            <a:ext cx="8686800" cy="629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377" rtl="0" eaLnBrk="1" latinLnBrk="0" hangingPunct="1">
              <a:spcBef>
                <a:spcPct val="0"/>
              </a:spcBef>
              <a:buNone/>
              <a:defRPr sz="3200" b="0" i="0" kern="1200" spc="-151">
                <a:gradFill flip="none" rotWithShape="1">
                  <a:gsLst>
                    <a:gs pos="0">
                      <a:schemeClr val="accent1"/>
                    </a:gs>
                    <a:gs pos="100000">
                      <a:schemeClr val="accent4"/>
                    </a:gs>
                    <a:gs pos="45000">
                      <a:schemeClr val="accent2"/>
                    </a:gs>
                    <a:gs pos="68000">
                      <a:schemeClr val="accent3"/>
                    </a:gs>
                  </a:gsLst>
                  <a:lin ang="0" scaled="1"/>
                  <a:tileRect/>
                </a:gradFill>
                <a:latin typeface="Roboto Slab Bold"/>
                <a:ea typeface="Roboto Light"/>
                <a:cs typeface="Roboto Slab Bold"/>
              </a:defRPr>
            </a:lvl1pPr>
          </a:lstStyle>
          <a:p>
            <a:r>
              <a:rPr lang="ca-ES" sz="2400" b="1" dirty="0" smtClean="0">
                <a:latin typeface="Helvetica" pitchFamily="2" charset="0"/>
              </a:rPr>
              <a:t>Elements claus d’un sistema de reutilització d’envasos:</a:t>
            </a:r>
            <a:endParaRPr lang="ca-ES" sz="2400" dirty="0"/>
          </a:p>
        </p:txBody>
      </p:sp>
    </p:spTree>
    <p:extLst>
      <p:ext uri="{BB962C8B-B14F-4D97-AF65-F5344CB8AC3E}">
        <p14:creationId xmlns:p14="http://schemas.microsoft.com/office/powerpoint/2010/main" val="41004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8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8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8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8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8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8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8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8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8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8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800" fill="hold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00" fill="hold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8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800" fill="hold"/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fill="hold"/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8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800" fill="hold"/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fill="hold"/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8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8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8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8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8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8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8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 animBg="1"/>
      <p:bldP spid="16" grpId="0" build="p" animBg="1"/>
      <p:bldP spid="17" grpId="0" build="p" animBg="1"/>
      <p:bldP spid="24" grpId="0"/>
      <p:bldP spid="30" grpId="0"/>
      <p:bldP spid="22" grpId="0"/>
      <p:bldP spid="25" grpId="0" build="p" animBg="1"/>
      <p:bldP spid="27" grpId="0" build="p" animBg="1"/>
      <p:bldP spid="28" grpId="0" build="p" animBg="1"/>
      <p:bldP spid="36" grpId="0"/>
      <p:bldP spid="37" grpId="0"/>
      <p:bldP spid="3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 noChangeAspect="1"/>
          </p:cNvSpPr>
          <p:nvPr>
            <p:ph sz="quarter" idx="55"/>
          </p:nvPr>
        </p:nvSpPr>
        <p:spPr>
          <a:xfrm>
            <a:off x="406212" y="1066800"/>
            <a:ext cx="576000" cy="575999"/>
          </a:xfrm>
          <a:solidFill>
            <a:schemeClr val="accent1"/>
          </a:solidFill>
          <a:ln>
            <a:noFill/>
          </a:ln>
        </p:spPr>
        <p:txBody>
          <a:bodyPr wrap="none"/>
          <a:lstStyle/>
          <a:p>
            <a:r>
              <a:rPr lang="ca-ES" sz="1800" dirty="0" smtClean="0"/>
              <a:t>1</a:t>
            </a:r>
            <a:endParaRPr lang="ca-ES" sz="1800" dirty="0"/>
          </a:p>
        </p:txBody>
      </p:sp>
      <p:sp>
        <p:nvSpPr>
          <p:cNvPr id="16" name="Content Placeholder 15"/>
          <p:cNvSpPr>
            <a:spLocks noGrp="1" noChangeAspect="1"/>
          </p:cNvSpPr>
          <p:nvPr>
            <p:ph sz="quarter" idx="65"/>
          </p:nvPr>
        </p:nvSpPr>
        <p:spPr>
          <a:xfrm>
            <a:off x="406212" y="1913712"/>
            <a:ext cx="576000" cy="575999"/>
          </a:xfrm>
          <a:solidFill>
            <a:schemeClr val="accent1"/>
          </a:solidFill>
        </p:spPr>
        <p:txBody>
          <a:bodyPr wrap="none"/>
          <a:lstStyle/>
          <a:p>
            <a:r>
              <a:rPr lang="ca-ES" sz="1800" dirty="0" smtClean="0"/>
              <a:t>2</a:t>
            </a:r>
            <a:endParaRPr lang="ca-ES" sz="1800" dirty="0"/>
          </a:p>
        </p:txBody>
      </p:sp>
      <p:sp>
        <p:nvSpPr>
          <p:cNvPr id="17" name="Content Placeholder 16"/>
          <p:cNvSpPr>
            <a:spLocks noGrp="1" noChangeAspect="1"/>
          </p:cNvSpPr>
          <p:nvPr>
            <p:ph sz="quarter" idx="66"/>
          </p:nvPr>
        </p:nvSpPr>
        <p:spPr>
          <a:xfrm>
            <a:off x="406212" y="2758103"/>
            <a:ext cx="576000" cy="575999"/>
          </a:xfrm>
          <a:solidFill>
            <a:schemeClr val="accent1"/>
          </a:solidFill>
        </p:spPr>
        <p:txBody>
          <a:bodyPr wrap="none"/>
          <a:lstStyle/>
          <a:p>
            <a:r>
              <a:rPr lang="ca-ES" sz="1800" dirty="0" smtClean="0"/>
              <a:t>3</a:t>
            </a:r>
            <a:endParaRPr lang="ca-ES" sz="1800" dirty="0"/>
          </a:p>
        </p:txBody>
      </p:sp>
      <p:sp>
        <p:nvSpPr>
          <p:cNvPr id="24" name="TextBox 23"/>
          <p:cNvSpPr txBox="1"/>
          <p:nvPr/>
        </p:nvSpPr>
        <p:spPr>
          <a:xfrm>
            <a:off x="1036126" y="1178061"/>
            <a:ext cx="879367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>
                <a:latin typeface="Helvetica" pitchFamily="2" charset="0"/>
                <a:ea typeface="Roboto Light"/>
                <a:cs typeface="Roboto Slab Bold"/>
              </a:rPr>
              <a:t>A partir de </a:t>
            </a:r>
            <a:r>
              <a:rPr lang="es-ES" sz="1600" dirty="0" err="1" smtClean="0">
                <a:latin typeface="Helvetica" pitchFamily="2" charset="0"/>
                <a:ea typeface="Roboto Light"/>
                <a:cs typeface="Roboto Slab Bold"/>
              </a:rPr>
              <a:t>gener</a:t>
            </a:r>
            <a:r>
              <a:rPr lang="es-ES" sz="1600" dirty="0" smtClean="0">
                <a:latin typeface="Helvetica" pitchFamily="2" charset="0"/>
                <a:ea typeface="Roboto Light"/>
                <a:cs typeface="Roboto Slab Bold"/>
              </a:rPr>
              <a:t> de 2030, cada </a:t>
            </a:r>
            <a:r>
              <a:rPr lang="es-ES" sz="1600" dirty="0" err="1" smtClean="0">
                <a:latin typeface="Helvetica" pitchFamily="2" charset="0"/>
                <a:ea typeface="Roboto Light"/>
                <a:cs typeface="Roboto Slab Bold"/>
              </a:rPr>
              <a:t>unitat</a:t>
            </a:r>
            <a:r>
              <a:rPr lang="es-ES" sz="1600" dirty="0" smtClean="0">
                <a:latin typeface="Helvetica" pitchFamily="2" charset="0"/>
                <a:ea typeface="Roboto Light"/>
                <a:cs typeface="Roboto Slab Bold"/>
              </a:rPr>
              <a:t> </a:t>
            </a:r>
            <a:r>
              <a:rPr lang="es-ES" sz="1600" dirty="0" err="1" smtClean="0">
                <a:latin typeface="Helvetica" pitchFamily="2" charset="0"/>
                <a:ea typeface="Roboto Light"/>
                <a:cs typeface="Roboto Slab Bold"/>
              </a:rPr>
              <a:t>d’envàs</a:t>
            </a:r>
            <a:r>
              <a:rPr lang="es-ES" sz="1600" dirty="0" smtClean="0">
                <a:latin typeface="Helvetica" pitchFamily="2" charset="0"/>
                <a:ea typeface="Roboto Light"/>
                <a:cs typeface="Roboto Slab Bold"/>
              </a:rPr>
              <a:t> </a:t>
            </a:r>
            <a:r>
              <a:rPr lang="es-ES" sz="1600" dirty="0" err="1" smtClean="0">
                <a:latin typeface="Helvetica" pitchFamily="2" charset="0"/>
                <a:ea typeface="Roboto Light"/>
                <a:cs typeface="Roboto Slab Bold"/>
              </a:rPr>
              <a:t>reduirà</a:t>
            </a:r>
            <a:r>
              <a:rPr lang="es-ES" sz="1600" dirty="0" smtClean="0">
                <a:latin typeface="Helvetica" pitchFamily="2" charset="0"/>
                <a:ea typeface="Roboto Light"/>
                <a:cs typeface="Roboto Slab Bold"/>
              </a:rPr>
              <a:t> al </a:t>
            </a:r>
            <a:r>
              <a:rPr lang="es-ES" sz="1600" dirty="0" err="1" smtClean="0">
                <a:latin typeface="Helvetica" pitchFamily="2" charset="0"/>
                <a:ea typeface="Roboto Light"/>
                <a:cs typeface="Roboto Slab Bold"/>
              </a:rPr>
              <a:t>mínim</a:t>
            </a:r>
            <a:r>
              <a:rPr lang="es-ES" sz="1600" dirty="0">
                <a:latin typeface="Helvetica" pitchFamily="2" charset="0"/>
                <a:ea typeface="Roboto Light"/>
                <a:cs typeface="Roboto Slab Bold"/>
              </a:rPr>
              <a:t> </a:t>
            </a:r>
            <a:r>
              <a:rPr lang="es-ES" sz="1600" dirty="0" smtClean="0">
                <a:latin typeface="Helvetica" pitchFamily="2" charset="0"/>
                <a:ea typeface="Roboto Light"/>
                <a:cs typeface="Roboto Slab Bold"/>
              </a:rPr>
              <a:t>el </a:t>
            </a:r>
            <a:r>
              <a:rPr lang="es-ES" sz="1600" dirty="0" err="1" smtClean="0">
                <a:latin typeface="Helvetica" pitchFamily="2" charset="0"/>
                <a:ea typeface="Roboto Light"/>
                <a:cs typeface="Roboto Slab Bold"/>
              </a:rPr>
              <a:t>seu</a:t>
            </a:r>
            <a:r>
              <a:rPr lang="es-ES" sz="1600" dirty="0" smtClean="0">
                <a:latin typeface="Helvetica" pitchFamily="2" charset="0"/>
                <a:ea typeface="Roboto Light"/>
                <a:cs typeface="Roboto Slab Bold"/>
              </a:rPr>
              <a:t> pes, </a:t>
            </a:r>
            <a:r>
              <a:rPr lang="es-ES" sz="1600" dirty="0" err="1" smtClean="0">
                <a:latin typeface="Helvetica" pitchFamily="2" charset="0"/>
                <a:ea typeface="Roboto Light"/>
                <a:cs typeface="Roboto Slab Bold"/>
              </a:rPr>
              <a:t>volum</a:t>
            </a:r>
            <a:r>
              <a:rPr lang="es-ES" sz="1600" dirty="0" smtClean="0">
                <a:latin typeface="Helvetica" pitchFamily="2" charset="0"/>
                <a:ea typeface="Roboto Light"/>
                <a:cs typeface="Roboto Slab Bold"/>
              </a:rPr>
              <a:t> i capes </a:t>
            </a:r>
            <a:r>
              <a:rPr lang="es-ES" sz="1600" dirty="0" err="1" smtClean="0">
                <a:latin typeface="Helvetica" pitchFamily="2" charset="0"/>
                <a:ea typeface="Roboto Light"/>
                <a:cs typeface="Roboto Slab Bold"/>
              </a:rPr>
              <a:t>d’envàs</a:t>
            </a:r>
            <a:r>
              <a:rPr lang="es-ES" sz="1600" dirty="0" smtClean="0">
                <a:latin typeface="Helvetica" pitchFamily="2" charset="0"/>
                <a:ea typeface="Roboto Light"/>
                <a:cs typeface="Roboto Slab Bold"/>
              </a:rPr>
              <a:t>, </a:t>
            </a:r>
            <a:r>
              <a:rPr lang="es-ES" sz="1600" dirty="0" err="1" smtClean="0">
                <a:latin typeface="Helvetica" pitchFamily="2" charset="0"/>
                <a:ea typeface="Roboto Light"/>
                <a:cs typeface="Roboto Slab Bold"/>
              </a:rPr>
              <a:t>tenint</a:t>
            </a:r>
            <a:r>
              <a:rPr lang="es-ES" sz="1600" dirty="0" smtClean="0">
                <a:latin typeface="Helvetica" pitchFamily="2" charset="0"/>
                <a:ea typeface="Roboto Light"/>
                <a:cs typeface="Roboto Slab Bold"/>
              </a:rPr>
              <a:t> en </a:t>
            </a:r>
            <a:r>
              <a:rPr lang="es-ES" sz="1600" dirty="0" err="1" smtClean="0">
                <a:latin typeface="Helvetica" pitchFamily="2" charset="0"/>
                <a:ea typeface="Roboto Light"/>
                <a:cs typeface="Roboto Slab Bold"/>
              </a:rPr>
              <a:t>compte</a:t>
            </a:r>
            <a:r>
              <a:rPr lang="es-ES" sz="1600" dirty="0" smtClean="0">
                <a:latin typeface="Helvetica" pitchFamily="2" charset="0"/>
                <a:ea typeface="Roboto Light"/>
                <a:cs typeface="Roboto Slab Bold"/>
              </a:rPr>
              <a:t> el </a:t>
            </a:r>
            <a:r>
              <a:rPr lang="es-ES" sz="1600" dirty="0" err="1" smtClean="0">
                <a:latin typeface="Helvetica" pitchFamily="2" charset="0"/>
                <a:ea typeface="Roboto Light"/>
                <a:cs typeface="Roboto Slab Bold"/>
              </a:rPr>
              <a:t>manteniment</a:t>
            </a:r>
            <a:r>
              <a:rPr lang="es-ES" sz="1600" dirty="0" smtClean="0">
                <a:latin typeface="Helvetica" pitchFamily="2" charset="0"/>
                <a:ea typeface="Roboto Light"/>
                <a:cs typeface="Roboto Slab Bold"/>
              </a:rPr>
              <a:t> de la </a:t>
            </a:r>
            <a:r>
              <a:rPr lang="es-ES" sz="1600" dirty="0" err="1" smtClean="0">
                <a:latin typeface="Helvetica" pitchFamily="2" charset="0"/>
                <a:ea typeface="Roboto Light"/>
                <a:cs typeface="Roboto Slab Bold"/>
              </a:rPr>
              <a:t>seva</a:t>
            </a:r>
            <a:r>
              <a:rPr lang="es-ES" sz="1600" dirty="0" smtClean="0">
                <a:latin typeface="Helvetica" pitchFamily="2" charset="0"/>
                <a:ea typeface="Roboto Light"/>
                <a:cs typeface="Roboto Slab Bold"/>
              </a:rPr>
              <a:t> </a:t>
            </a:r>
            <a:r>
              <a:rPr lang="es-ES" sz="1600" dirty="0" err="1" smtClean="0">
                <a:latin typeface="Helvetica" pitchFamily="2" charset="0"/>
                <a:ea typeface="Roboto Light"/>
                <a:cs typeface="Roboto Slab Bold"/>
              </a:rPr>
              <a:t>seguretat</a:t>
            </a:r>
            <a:r>
              <a:rPr lang="es-ES" sz="1600" dirty="0" smtClean="0">
                <a:latin typeface="Helvetica" pitchFamily="2" charset="0"/>
                <a:ea typeface="Roboto Light"/>
                <a:cs typeface="Roboto Slab Bold"/>
              </a:rPr>
              <a:t> i </a:t>
            </a:r>
            <a:r>
              <a:rPr lang="es-ES" sz="1600" dirty="0" err="1" smtClean="0">
                <a:latin typeface="Helvetica" pitchFamily="2" charset="0"/>
                <a:ea typeface="Roboto Light"/>
                <a:cs typeface="Roboto Slab Bold"/>
              </a:rPr>
              <a:t>funcionalitat</a:t>
            </a:r>
            <a:r>
              <a:rPr lang="es-ES" sz="1600" dirty="0" smtClean="0">
                <a:latin typeface="Helvetica" pitchFamily="2" charset="0"/>
                <a:ea typeface="Roboto Light"/>
                <a:cs typeface="Roboto Slab Bold"/>
              </a:rPr>
              <a:t>.</a:t>
            </a:r>
          </a:p>
          <a:p>
            <a:endParaRPr lang="es-ES" sz="1600" dirty="0">
              <a:latin typeface="Helvetica" pitchFamily="2" charset="0"/>
              <a:ea typeface="Roboto Light"/>
              <a:cs typeface="Roboto Slab Bold"/>
            </a:endParaRPr>
          </a:p>
          <a:p>
            <a:endParaRPr lang="ca-ES" sz="1600" dirty="0">
              <a:latin typeface="Helvetica" pitchFamily="2" charset="0"/>
              <a:ea typeface="Roboto Light"/>
              <a:cs typeface="Roboto Slab Bold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036128" y="1917636"/>
            <a:ext cx="80316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6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No es comercialitzaran envasos amb doble paret, fons fals i  capes innecessàries. </a:t>
            </a:r>
            <a:endParaRPr lang="ca-ES" sz="1600" dirty="0">
              <a:latin typeface="Helvetica" panose="020B0604020202020204" pitchFamily="34" charset="0"/>
              <a:ea typeface="Roboto Light"/>
              <a:cs typeface="Helvetica" panose="020B0604020202020204" pitchFamily="34" charset="0"/>
            </a:endParaRPr>
          </a:p>
        </p:txBody>
      </p:sp>
      <p:grpSp>
        <p:nvGrpSpPr>
          <p:cNvPr id="2" name="Agrupa 1"/>
          <p:cNvGrpSpPr/>
          <p:nvPr/>
        </p:nvGrpSpPr>
        <p:grpSpPr>
          <a:xfrm>
            <a:off x="-3630" y="6248400"/>
            <a:ext cx="12256082" cy="609600"/>
            <a:chOff x="-3630" y="6248400"/>
            <a:chExt cx="12256082" cy="609600"/>
          </a:xfrm>
        </p:grpSpPr>
        <p:sp>
          <p:nvSpPr>
            <p:cNvPr id="32" name="Rectangle 2">
              <a:extLst>
                <a:ext uri="{FF2B5EF4-FFF2-40B4-BE49-F238E27FC236}">
                  <a16:creationId xmlns:a16="http://schemas.microsoft.com/office/drawing/2014/main" id="{14DF9E44-DD50-A9D3-B82F-C27692FBA874}"/>
                </a:ext>
              </a:extLst>
            </p:cNvPr>
            <p:cNvSpPr/>
            <p:nvPr/>
          </p:nvSpPr>
          <p:spPr>
            <a:xfrm>
              <a:off x="-3630" y="6248400"/>
              <a:ext cx="12256082" cy="609600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73000">
                  <a:schemeClr val="accent1">
                    <a:alpha val="92000"/>
                  </a:schemeClr>
                </a:gs>
                <a:gs pos="100000">
                  <a:schemeClr val="accent4">
                    <a:alpha val="9200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Roboto Light"/>
                <a:cs typeface="Roboto Light"/>
              </a:endParaRPr>
            </a:p>
          </p:txBody>
        </p:sp>
        <p:pic>
          <p:nvPicPr>
            <p:cNvPr id="34" name="Picture 18">
              <a:extLst>
                <a:ext uri="{FF2B5EF4-FFF2-40B4-BE49-F238E27FC236}">
                  <a16:creationId xmlns:a16="http://schemas.microsoft.com/office/drawing/2014/main" id="{2E127EA5-A096-C8F0-AC37-E2637958C16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2209800" y="6324601"/>
              <a:ext cx="1098667" cy="378053"/>
            </a:xfrm>
            <a:prstGeom prst="rect">
              <a:avLst/>
            </a:prstGeom>
          </p:spPr>
        </p:pic>
        <p:pic>
          <p:nvPicPr>
            <p:cNvPr id="35" name="Picture 20">
              <a:extLst>
                <a:ext uri="{FF2B5EF4-FFF2-40B4-BE49-F238E27FC236}">
                  <a16:creationId xmlns:a16="http://schemas.microsoft.com/office/drawing/2014/main" id="{DFACF7BD-49F6-2688-8768-9AD22A11B1D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396934" y="6348919"/>
              <a:ext cx="1891381" cy="329415"/>
            </a:xfrm>
            <a:prstGeom prst="rect">
              <a:avLst/>
            </a:prstGeom>
          </p:spPr>
        </p:pic>
      </p:grpSp>
      <p:sp>
        <p:nvSpPr>
          <p:cNvPr id="22" name="TextBox 29"/>
          <p:cNvSpPr txBox="1"/>
          <p:nvPr/>
        </p:nvSpPr>
        <p:spPr>
          <a:xfrm>
            <a:off x="1036128" y="2770295"/>
            <a:ext cx="86412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600" dirty="0" smtClean="0">
                <a:latin typeface="Helvetica" panose="020B0604020202020204" pitchFamily="34" charset="0"/>
                <a:ea typeface="Roboto Light"/>
                <a:cs typeface="Helvetica" panose="020B0604020202020204" pitchFamily="34" charset="0"/>
              </a:rPr>
              <a:t>L’espai buit es reduirà al mínim necessari. Es considera espai buit aquell que s’omple amb retalls de paper, plàstic bombolla, </a:t>
            </a:r>
            <a:r>
              <a:rPr lang="ca-ES" sz="1600" dirty="0" err="1" smtClean="0">
                <a:latin typeface="Helvetica" panose="020B0604020202020204" pitchFamily="34" charset="0"/>
                <a:ea typeface="Roboto Light"/>
                <a:cs typeface="Helvetica" panose="020B0604020202020204" pitchFamily="34" charset="0"/>
              </a:rPr>
              <a:t>virutes</a:t>
            </a:r>
            <a:r>
              <a:rPr lang="ca-ES" sz="1600" dirty="0" smtClean="0">
                <a:latin typeface="Helvetica" panose="020B0604020202020204" pitchFamily="34" charset="0"/>
                <a:ea typeface="Roboto Light"/>
                <a:cs typeface="Helvetica" panose="020B0604020202020204" pitchFamily="34" charset="0"/>
              </a:rPr>
              <a:t>, espuma o material de </a:t>
            </a:r>
            <a:r>
              <a:rPr lang="ca-ES" sz="1600" dirty="0" err="1" smtClean="0">
                <a:latin typeface="Helvetica" panose="020B0604020202020204" pitchFamily="34" charset="0"/>
                <a:ea typeface="Roboto Light"/>
                <a:cs typeface="Helvetica" panose="020B0604020202020204" pitchFamily="34" charset="0"/>
              </a:rPr>
              <a:t>reompliment</a:t>
            </a:r>
            <a:r>
              <a:rPr lang="ca-ES" sz="1600" dirty="0" smtClean="0">
                <a:latin typeface="Helvetica" panose="020B0604020202020204" pitchFamily="34" charset="0"/>
                <a:ea typeface="Roboto Light"/>
                <a:cs typeface="Helvetica" panose="020B0604020202020204" pitchFamily="34" charset="0"/>
              </a:rPr>
              <a:t> i aplica a: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ca-ES" sz="1600" dirty="0" smtClean="0">
                <a:latin typeface="Helvetica" panose="020B0604020202020204" pitchFamily="34" charset="0"/>
                <a:ea typeface="Roboto Light"/>
                <a:cs typeface="Helvetica" panose="020B0604020202020204" pitchFamily="34" charset="0"/>
              </a:rPr>
              <a:t>Envasos de venta que es comercialitzin juntament amb el producte envasat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ca-ES" sz="1600" dirty="0" smtClean="0">
                <a:latin typeface="Helvetica" panose="020B0604020202020204" pitchFamily="34" charset="0"/>
                <a:ea typeface="Roboto Light"/>
                <a:cs typeface="Helvetica" panose="020B0604020202020204" pitchFamily="34" charset="0"/>
              </a:rPr>
              <a:t>Envasos agrupats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ca-ES" sz="1600" dirty="0" smtClean="0">
                <a:latin typeface="Helvetica" panose="020B0604020202020204" pitchFamily="34" charset="0"/>
                <a:ea typeface="Roboto Light"/>
                <a:cs typeface="Helvetica" panose="020B0604020202020204" pitchFamily="34" charset="0"/>
              </a:rPr>
              <a:t>Envasos de transport, incloent comerç electrònic</a:t>
            </a:r>
            <a:endParaRPr lang="ca-ES" sz="1600" dirty="0">
              <a:latin typeface="Helvetica" panose="020B0604020202020204" pitchFamily="34" charset="0"/>
              <a:ea typeface="Roboto Light"/>
              <a:cs typeface="Helvetica" panose="020B0604020202020204" pitchFamily="34" charset="0"/>
            </a:endParaRPr>
          </a:p>
        </p:txBody>
      </p:sp>
      <p:sp>
        <p:nvSpPr>
          <p:cNvPr id="21" name="Title 11">
            <a:extLst>
              <a:ext uri="{FF2B5EF4-FFF2-40B4-BE49-F238E27FC236}">
                <a16:creationId xmlns:a16="http://schemas.microsoft.com/office/drawing/2014/main" id="{E1FD39A7-3976-F4CA-93E7-317CA0051AB5}"/>
              </a:ext>
            </a:extLst>
          </p:cNvPr>
          <p:cNvSpPr txBox="1">
            <a:spLocks/>
          </p:cNvSpPr>
          <p:nvPr/>
        </p:nvSpPr>
        <p:spPr>
          <a:xfrm>
            <a:off x="609600" y="228600"/>
            <a:ext cx="9220200" cy="629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377" rtl="0" eaLnBrk="1" latinLnBrk="0" hangingPunct="1">
              <a:spcBef>
                <a:spcPct val="0"/>
              </a:spcBef>
              <a:buNone/>
              <a:defRPr sz="3200" b="0" i="0" kern="1200" spc="-151">
                <a:gradFill flip="none" rotWithShape="1">
                  <a:gsLst>
                    <a:gs pos="0">
                      <a:schemeClr val="accent1"/>
                    </a:gs>
                    <a:gs pos="100000">
                      <a:schemeClr val="accent4"/>
                    </a:gs>
                    <a:gs pos="45000">
                      <a:schemeClr val="accent2"/>
                    </a:gs>
                    <a:gs pos="68000">
                      <a:schemeClr val="accent3"/>
                    </a:gs>
                  </a:gsLst>
                  <a:lin ang="0" scaled="1"/>
                  <a:tileRect/>
                </a:gradFill>
                <a:latin typeface="Roboto Slab Bold"/>
                <a:ea typeface="Roboto Light"/>
                <a:cs typeface="Roboto Slab Bold"/>
              </a:defRPr>
            </a:lvl1pPr>
          </a:lstStyle>
          <a:p>
            <a:r>
              <a:rPr lang="ca-ES" sz="2400" dirty="0" smtClean="0"/>
              <a:t>Novetats de </a:t>
            </a:r>
            <a:r>
              <a:rPr lang="ca-ES" sz="2400" dirty="0"/>
              <a:t>l’esborrany del reglament respecte el RD1055/2022 en</a:t>
            </a:r>
            <a:r>
              <a:rPr lang="ca-ES" sz="2400" b="1" u="sng" dirty="0"/>
              <a:t> reducció</a:t>
            </a:r>
            <a:r>
              <a:rPr lang="ca-ES" sz="2400" b="1" dirty="0"/>
              <a:t> </a:t>
            </a:r>
          </a:p>
        </p:txBody>
      </p:sp>
      <p:sp>
        <p:nvSpPr>
          <p:cNvPr id="5" name="QuadreDeText 4"/>
          <p:cNvSpPr txBox="1"/>
          <p:nvPr/>
        </p:nvSpPr>
        <p:spPr>
          <a:xfrm>
            <a:off x="914400" y="4557097"/>
            <a:ext cx="97536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600" dirty="0" smtClean="0"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Els estats membres </a:t>
            </a:r>
            <a:r>
              <a:rPr lang="ca-ES" sz="1600" b="1" dirty="0" smtClean="0"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reduiran el residus d’envasos generats per càpita </a:t>
            </a:r>
            <a:r>
              <a:rPr lang="ca-ES" sz="1600" dirty="0" smtClean="0"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(</a:t>
            </a:r>
            <a:r>
              <a:rPr lang="ca-ES" sz="1400" dirty="0" smtClean="0"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respecte els de l’any 2018</a:t>
            </a:r>
            <a:r>
              <a:rPr lang="ca-ES" sz="1600" dirty="0" smtClean="0"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):</a:t>
            </a:r>
          </a:p>
          <a:p>
            <a:endParaRPr lang="ca-ES" altLang="ca-ES" sz="14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ca-ES" altLang="ca-ES" sz="16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Un 5% el 2030</a:t>
            </a:r>
            <a:endParaRPr lang="ca-ES" altLang="ca-ES" sz="16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ca-ES" altLang="ca-ES" sz="16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Un 10% el 2035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a-ES" altLang="ca-ES" sz="16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Un 15% el 2040</a:t>
            </a:r>
            <a:endParaRPr lang="ca-ES" altLang="ca-ES" sz="16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470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8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8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8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8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8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8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8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8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8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8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 animBg="1"/>
      <p:bldP spid="16" grpId="0" build="p" animBg="1"/>
      <p:bldP spid="17" grpId="0" build="p" animBg="1"/>
      <p:bldP spid="24" grpId="0"/>
      <p:bldP spid="30" grpId="0"/>
      <p:bldP spid="2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sz="3000" dirty="0"/>
              <a:t>Novetats de l’esborrany del reglament respecte el RD1055/2022 en</a:t>
            </a:r>
            <a:r>
              <a:rPr lang="ca-ES" sz="3000" u="sng" dirty="0"/>
              <a:t> </a:t>
            </a:r>
            <a:r>
              <a:rPr lang="ca-ES" sz="3000" b="1" u="sng" dirty="0" smtClean="0"/>
              <a:t>reutilització</a:t>
            </a:r>
            <a:r>
              <a:rPr lang="ca-ES" dirty="0"/>
              <a:t/>
            </a:r>
            <a:br>
              <a:rPr lang="ca-ES" dirty="0"/>
            </a:br>
            <a:endParaRPr lang="ca-ES" dirty="0"/>
          </a:p>
        </p:txBody>
      </p:sp>
      <p:sp>
        <p:nvSpPr>
          <p:cNvPr id="6" name="QuadreDeText 5"/>
          <p:cNvSpPr txBox="1"/>
          <p:nvPr/>
        </p:nvSpPr>
        <p:spPr>
          <a:xfrm>
            <a:off x="914400" y="1447800"/>
            <a:ext cx="830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Objectius d’envasos reutilitzables per a les següents categories: </a:t>
            </a:r>
            <a:endParaRPr lang="ca-ES" dirty="0"/>
          </a:p>
        </p:txBody>
      </p:sp>
      <p:graphicFrame>
        <p:nvGraphicFramePr>
          <p:cNvPr id="7" name="Tau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7282005"/>
              </p:ext>
            </p:extLst>
          </p:nvPr>
        </p:nvGraphicFramePr>
        <p:xfrm>
          <a:off x="609600" y="2362200"/>
          <a:ext cx="11125200" cy="329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2520">
                  <a:extLst>
                    <a:ext uri="{9D8B030D-6E8A-4147-A177-3AD203B41FA5}">
                      <a16:colId xmlns:a16="http://schemas.microsoft.com/office/drawing/2014/main" val="699716141"/>
                    </a:ext>
                  </a:extLst>
                </a:gridCol>
                <a:gridCol w="1112520">
                  <a:extLst>
                    <a:ext uri="{9D8B030D-6E8A-4147-A177-3AD203B41FA5}">
                      <a16:colId xmlns:a16="http://schemas.microsoft.com/office/drawing/2014/main" val="4049790664"/>
                    </a:ext>
                  </a:extLst>
                </a:gridCol>
                <a:gridCol w="1112520">
                  <a:extLst>
                    <a:ext uri="{9D8B030D-6E8A-4147-A177-3AD203B41FA5}">
                      <a16:colId xmlns:a16="http://schemas.microsoft.com/office/drawing/2014/main" val="1795242379"/>
                    </a:ext>
                  </a:extLst>
                </a:gridCol>
                <a:gridCol w="1112520">
                  <a:extLst>
                    <a:ext uri="{9D8B030D-6E8A-4147-A177-3AD203B41FA5}">
                      <a16:colId xmlns:a16="http://schemas.microsoft.com/office/drawing/2014/main" val="445519256"/>
                    </a:ext>
                  </a:extLst>
                </a:gridCol>
                <a:gridCol w="1112520">
                  <a:extLst>
                    <a:ext uri="{9D8B030D-6E8A-4147-A177-3AD203B41FA5}">
                      <a16:colId xmlns:a16="http://schemas.microsoft.com/office/drawing/2014/main" val="86322920"/>
                    </a:ext>
                  </a:extLst>
                </a:gridCol>
                <a:gridCol w="1112520">
                  <a:extLst>
                    <a:ext uri="{9D8B030D-6E8A-4147-A177-3AD203B41FA5}">
                      <a16:colId xmlns:a16="http://schemas.microsoft.com/office/drawing/2014/main" val="4195890851"/>
                    </a:ext>
                  </a:extLst>
                </a:gridCol>
                <a:gridCol w="1112520">
                  <a:extLst>
                    <a:ext uri="{9D8B030D-6E8A-4147-A177-3AD203B41FA5}">
                      <a16:colId xmlns:a16="http://schemas.microsoft.com/office/drawing/2014/main" val="1800687678"/>
                    </a:ext>
                  </a:extLst>
                </a:gridCol>
                <a:gridCol w="1112520">
                  <a:extLst>
                    <a:ext uri="{9D8B030D-6E8A-4147-A177-3AD203B41FA5}">
                      <a16:colId xmlns:a16="http://schemas.microsoft.com/office/drawing/2014/main" val="1581255522"/>
                    </a:ext>
                  </a:extLst>
                </a:gridCol>
                <a:gridCol w="1112520">
                  <a:extLst>
                    <a:ext uri="{9D8B030D-6E8A-4147-A177-3AD203B41FA5}">
                      <a16:colId xmlns:a16="http://schemas.microsoft.com/office/drawing/2014/main" val="4147648974"/>
                    </a:ext>
                  </a:extLst>
                </a:gridCol>
                <a:gridCol w="1112520">
                  <a:extLst>
                    <a:ext uri="{9D8B030D-6E8A-4147-A177-3AD203B41FA5}">
                      <a16:colId xmlns:a16="http://schemas.microsoft.com/office/drawing/2014/main" val="1643491017"/>
                    </a:ext>
                  </a:extLst>
                </a:gridCol>
              </a:tblGrid>
              <a:tr h="828040">
                <a:tc gridSpan="10">
                  <a:txBody>
                    <a:bodyPr/>
                    <a:lstStyle/>
                    <a:p>
                      <a:pPr algn="l"/>
                      <a:r>
                        <a:rPr lang="ca-ES" dirty="0" smtClean="0"/>
                        <a:t>Envasos</a:t>
                      </a:r>
                      <a:r>
                        <a:rPr lang="ca-ES" baseline="0" dirty="0" smtClean="0"/>
                        <a:t> reutilitzables dins un sistema de reutilització</a:t>
                      </a:r>
                    </a:p>
                    <a:p>
                      <a:pPr algn="l"/>
                      <a:r>
                        <a:rPr lang="ca-ES" sz="1400" b="0" baseline="0" dirty="0" smtClean="0"/>
                        <a:t>(càlcul per any natural)</a:t>
                      </a:r>
                      <a:endParaRPr lang="ca-ES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5943937"/>
                  </a:ext>
                </a:extLst>
              </a:tr>
              <a:tr h="1305560">
                <a:tc>
                  <a:txBody>
                    <a:bodyPr/>
                    <a:lstStyle/>
                    <a:p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400" dirty="0" smtClean="0"/>
                        <a:t>Begudes</a:t>
                      </a:r>
                      <a:r>
                        <a:rPr lang="ca-ES" sz="1400" baseline="0" dirty="0" smtClean="0"/>
                        <a:t> fredes i calentes per emportar</a:t>
                      </a:r>
                      <a:endParaRPr lang="ca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400" dirty="0" smtClean="0"/>
                        <a:t>Envasos</a:t>
                      </a:r>
                      <a:r>
                        <a:rPr lang="ca-ES" sz="1400" baseline="0" dirty="0" smtClean="0"/>
                        <a:t> de venta </a:t>
                      </a:r>
                      <a:r>
                        <a:rPr lang="ca-ES" sz="1400" baseline="0" dirty="0" err="1" smtClean="0"/>
                        <a:t>take-away</a:t>
                      </a:r>
                      <a:r>
                        <a:rPr lang="ca-ES" sz="1400" baseline="0" dirty="0" smtClean="0"/>
                        <a:t> per consum immediat</a:t>
                      </a:r>
                      <a:endParaRPr lang="ca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400" dirty="0" smtClean="0"/>
                        <a:t>Begudes alcohòliques (excepte vi)</a:t>
                      </a:r>
                      <a:endParaRPr lang="ca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400" dirty="0" smtClean="0"/>
                        <a:t>Vi</a:t>
                      </a:r>
                      <a:r>
                        <a:rPr lang="ca-ES" sz="1400" baseline="0" dirty="0" smtClean="0"/>
                        <a:t> (no escumós)</a:t>
                      </a:r>
                      <a:endParaRPr lang="ca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400" dirty="0" smtClean="0"/>
                        <a:t>Begudes</a:t>
                      </a:r>
                      <a:r>
                        <a:rPr lang="ca-ES" sz="1400" baseline="0" dirty="0" smtClean="0"/>
                        <a:t> no alcohòliques </a:t>
                      </a:r>
                      <a:endParaRPr lang="ca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400" dirty="0" smtClean="0"/>
                        <a:t>Envasos</a:t>
                      </a:r>
                      <a:r>
                        <a:rPr lang="ca-ES" sz="1400" baseline="0" dirty="0" smtClean="0"/>
                        <a:t> terciaris (palets, caixes de plàstic, bidons..)</a:t>
                      </a:r>
                      <a:endParaRPr lang="ca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400" dirty="0" smtClean="0"/>
                        <a:t>Envasos</a:t>
                      </a:r>
                      <a:r>
                        <a:rPr lang="ca-ES" sz="1400" baseline="0" dirty="0" smtClean="0"/>
                        <a:t> e-comerç (</a:t>
                      </a:r>
                      <a:r>
                        <a:rPr lang="ca-ES" sz="1200" baseline="0" dirty="0" smtClean="0"/>
                        <a:t>no alimentació</a:t>
                      </a:r>
                      <a:r>
                        <a:rPr lang="ca-ES" sz="1400" baseline="0" dirty="0" smtClean="0"/>
                        <a:t>)</a:t>
                      </a:r>
                      <a:endParaRPr lang="ca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400" dirty="0" smtClean="0"/>
                        <a:t>Envasos terciaris: embolcalls i fleixos</a:t>
                      </a:r>
                      <a:endParaRPr lang="ca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400" dirty="0" smtClean="0"/>
                        <a:t>Caixes d’agrupació</a:t>
                      </a:r>
                      <a:r>
                        <a:rPr lang="ca-ES" sz="1400" baseline="0" dirty="0" smtClean="0"/>
                        <a:t> (excepte caixes de cartró)</a:t>
                      </a:r>
                      <a:endParaRPr lang="ca-E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0197907"/>
                  </a:ext>
                </a:extLst>
              </a:tr>
              <a:tr h="543560">
                <a:tc>
                  <a:txBody>
                    <a:bodyPr/>
                    <a:lstStyle/>
                    <a:p>
                      <a:r>
                        <a:rPr lang="ca-ES" sz="1600" dirty="0" smtClean="0"/>
                        <a:t>2030</a:t>
                      </a:r>
                      <a:endParaRPr lang="ca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600" dirty="0" smtClean="0"/>
                        <a:t>20%</a:t>
                      </a:r>
                      <a:endParaRPr lang="ca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600" dirty="0" smtClean="0"/>
                        <a:t>10%</a:t>
                      </a:r>
                      <a:endParaRPr lang="ca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600" dirty="0" smtClean="0"/>
                        <a:t>10%</a:t>
                      </a:r>
                      <a:endParaRPr lang="ca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600" dirty="0" smtClean="0"/>
                        <a:t>5%</a:t>
                      </a:r>
                      <a:endParaRPr lang="ca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600" dirty="0" smtClean="0"/>
                        <a:t>10%</a:t>
                      </a:r>
                      <a:endParaRPr lang="ca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600" dirty="0" smtClean="0"/>
                        <a:t>30%</a:t>
                      </a:r>
                      <a:endParaRPr lang="ca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600" dirty="0" smtClean="0"/>
                        <a:t>10%</a:t>
                      </a:r>
                      <a:endParaRPr lang="ca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600" dirty="0" smtClean="0"/>
                        <a:t>10%</a:t>
                      </a:r>
                      <a:endParaRPr lang="ca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600" dirty="0" smtClean="0"/>
                        <a:t>10%</a:t>
                      </a:r>
                      <a:endParaRPr lang="ca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2844410"/>
                  </a:ext>
                </a:extLst>
              </a:tr>
              <a:tr h="553720">
                <a:tc>
                  <a:txBody>
                    <a:bodyPr/>
                    <a:lstStyle/>
                    <a:p>
                      <a:r>
                        <a:rPr lang="ca-ES" sz="1600" dirty="0" smtClean="0"/>
                        <a:t>2040</a:t>
                      </a:r>
                      <a:endParaRPr lang="ca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600" dirty="0" smtClean="0"/>
                        <a:t>80%</a:t>
                      </a:r>
                      <a:endParaRPr lang="ca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600" dirty="0" smtClean="0"/>
                        <a:t>40%</a:t>
                      </a:r>
                      <a:endParaRPr lang="ca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600" dirty="0" smtClean="0"/>
                        <a:t>25%</a:t>
                      </a:r>
                      <a:endParaRPr lang="ca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600" dirty="0" smtClean="0"/>
                        <a:t>15%</a:t>
                      </a:r>
                      <a:endParaRPr lang="ca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600" dirty="0" smtClean="0"/>
                        <a:t>25%</a:t>
                      </a:r>
                      <a:endParaRPr lang="ca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600" dirty="0" smtClean="0"/>
                        <a:t>90%</a:t>
                      </a:r>
                      <a:endParaRPr lang="ca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600" dirty="0" smtClean="0"/>
                        <a:t>50%</a:t>
                      </a:r>
                      <a:endParaRPr lang="ca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600" dirty="0" smtClean="0"/>
                        <a:t>30%</a:t>
                      </a:r>
                      <a:endParaRPr lang="ca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600" dirty="0" smtClean="0"/>
                        <a:t>25%</a:t>
                      </a:r>
                      <a:endParaRPr lang="ca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36612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2213147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9479F03D-97EE-3680-F294-CF0C3CEBBE20}"/>
              </a:ext>
            </a:extLst>
          </p:cNvPr>
          <p:cNvSpPr/>
          <p:nvPr/>
        </p:nvSpPr>
        <p:spPr>
          <a:xfrm>
            <a:off x="6927" y="-34637"/>
            <a:ext cx="12192000" cy="6858000"/>
          </a:xfrm>
          <a:prstGeom prst="rect">
            <a:avLst/>
          </a:prstGeom>
          <a:gradFill flip="none" rotWithShape="1">
            <a:gsLst>
              <a:gs pos="1000">
                <a:schemeClr val="accent1">
                  <a:alpha val="92000"/>
                </a:schemeClr>
              </a:gs>
              <a:gs pos="100000">
                <a:schemeClr val="accent4">
                  <a:alpha val="92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Roboto Light"/>
              <a:cs typeface="Roboto Light"/>
            </a:endParaRPr>
          </a:p>
        </p:txBody>
      </p:sp>
      <p:sp>
        <p:nvSpPr>
          <p:cNvPr id="3" name="Text Placeholder 32"/>
          <p:cNvSpPr txBox="1">
            <a:spLocks/>
          </p:cNvSpPr>
          <p:nvPr/>
        </p:nvSpPr>
        <p:spPr>
          <a:xfrm>
            <a:off x="3381085" y="3649480"/>
            <a:ext cx="5422567" cy="415443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ca-ES" sz="1600" b="1" dirty="0">
              <a:solidFill>
                <a:schemeClr val="bg1"/>
              </a:solidFill>
              <a:latin typeface="Helvetica" pitchFamily="2" charset="0"/>
            </a:endParaRPr>
          </a:p>
        </p:txBody>
      </p:sp>
      <p:sp>
        <p:nvSpPr>
          <p:cNvPr id="4" name="Text Placeholder 33"/>
          <p:cNvSpPr txBox="1">
            <a:spLocks/>
          </p:cNvSpPr>
          <p:nvPr/>
        </p:nvSpPr>
        <p:spPr>
          <a:xfrm>
            <a:off x="1777019" y="4579097"/>
            <a:ext cx="5867400" cy="685801"/>
          </a:xfrm>
          <a:prstGeom prst="rect">
            <a:avLst/>
          </a:prstGeom>
        </p:spPr>
        <p:txBody>
          <a:bodyPr lIns="0" tIns="0" rIns="0" bIns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a-ES" sz="2400" b="1" spc="-151" dirty="0" smtClean="0">
                <a:solidFill>
                  <a:schemeClr val="bg1"/>
                </a:solidFill>
                <a:latin typeface="Helvetica" pitchFamily="2" charset="0"/>
                <a:cs typeface="Roboto Slab Regular"/>
              </a:rPr>
              <a:t>Agència de Residus de Catalunya</a:t>
            </a:r>
            <a:endParaRPr lang="ca-ES" sz="2400" b="1" spc="-151" dirty="0">
              <a:solidFill>
                <a:schemeClr val="bg1"/>
              </a:solidFill>
              <a:latin typeface="Helvetica" pitchFamily="2" charset="0"/>
              <a:cs typeface="Roboto Slab Regular"/>
            </a:endParaRPr>
          </a:p>
        </p:txBody>
      </p:sp>
      <p:sp>
        <p:nvSpPr>
          <p:cNvPr id="6" name="Text Placeholder 32">
            <a:extLst>
              <a:ext uri="{FF2B5EF4-FFF2-40B4-BE49-F238E27FC236}">
                <a16:creationId xmlns:a16="http://schemas.microsoft.com/office/drawing/2014/main" id="{634D2F68-3668-23AD-96DB-5357A2528830}"/>
              </a:ext>
            </a:extLst>
          </p:cNvPr>
          <p:cNvSpPr txBox="1">
            <a:spLocks/>
          </p:cNvSpPr>
          <p:nvPr/>
        </p:nvSpPr>
        <p:spPr>
          <a:xfrm>
            <a:off x="3251670" y="4406036"/>
            <a:ext cx="5681395" cy="415443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ca-ES" sz="1600" dirty="0">
              <a:solidFill>
                <a:schemeClr val="bg1"/>
              </a:solidFill>
              <a:latin typeface="Helvetica" pitchFamily="2" charset="0"/>
            </a:endParaRPr>
          </a:p>
        </p:txBody>
      </p:sp>
      <p:grpSp>
        <p:nvGrpSpPr>
          <p:cNvPr id="2" name="Agrupa 1"/>
          <p:cNvGrpSpPr/>
          <p:nvPr/>
        </p:nvGrpSpPr>
        <p:grpSpPr>
          <a:xfrm>
            <a:off x="-3630" y="6248400"/>
            <a:ext cx="12191999" cy="609600"/>
            <a:chOff x="-3630" y="6248400"/>
            <a:chExt cx="12191999" cy="609600"/>
          </a:xfrm>
        </p:grpSpPr>
        <p:sp>
          <p:nvSpPr>
            <p:cNvPr id="15" name="Rectangle 2">
              <a:extLst>
                <a:ext uri="{FF2B5EF4-FFF2-40B4-BE49-F238E27FC236}">
                  <a16:creationId xmlns:a16="http://schemas.microsoft.com/office/drawing/2014/main" id="{8803CED2-7F0C-1E5A-F8CF-3F5E6B7B6A45}"/>
                </a:ext>
              </a:extLst>
            </p:cNvPr>
            <p:cNvSpPr/>
            <p:nvPr/>
          </p:nvSpPr>
          <p:spPr>
            <a:xfrm>
              <a:off x="-3630" y="6248400"/>
              <a:ext cx="12191999" cy="609600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73000">
                  <a:schemeClr val="accent1">
                    <a:alpha val="92000"/>
                  </a:schemeClr>
                </a:gs>
                <a:gs pos="100000">
                  <a:schemeClr val="accent4">
                    <a:alpha val="9200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Roboto Light"/>
                <a:cs typeface="Roboto Light"/>
              </a:endParaRPr>
            </a:p>
          </p:txBody>
        </p:sp>
        <p:pic>
          <p:nvPicPr>
            <p:cNvPr id="16" name="Picture 18">
              <a:extLst>
                <a:ext uri="{FF2B5EF4-FFF2-40B4-BE49-F238E27FC236}">
                  <a16:creationId xmlns:a16="http://schemas.microsoft.com/office/drawing/2014/main" id="{E9D2C0EF-4430-4F21-C486-59E6DF520D0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2209800" y="6324601"/>
              <a:ext cx="1098667" cy="378053"/>
            </a:xfrm>
            <a:prstGeom prst="rect">
              <a:avLst/>
            </a:prstGeom>
          </p:spPr>
        </p:pic>
        <p:pic>
          <p:nvPicPr>
            <p:cNvPr id="17" name="Picture 20">
              <a:extLst>
                <a:ext uri="{FF2B5EF4-FFF2-40B4-BE49-F238E27FC236}">
                  <a16:creationId xmlns:a16="http://schemas.microsoft.com/office/drawing/2014/main" id="{416DFD68-CE5C-51FF-6EFC-A1B738BF061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396934" y="6348919"/>
              <a:ext cx="1891381" cy="329415"/>
            </a:xfrm>
            <a:prstGeom prst="rect">
              <a:avLst/>
            </a:prstGeom>
          </p:spPr>
        </p:pic>
      </p:grpSp>
      <p:sp>
        <p:nvSpPr>
          <p:cNvPr id="7" name="QuadreDeText 6"/>
          <p:cNvSpPr txBox="1"/>
          <p:nvPr/>
        </p:nvSpPr>
        <p:spPr>
          <a:xfrm>
            <a:off x="2514599" y="3394363"/>
            <a:ext cx="65491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a-ES" sz="2000" dirty="0" smtClean="0">
              <a:solidFill>
                <a:schemeClr val="bg1"/>
              </a:solidFill>
            </a:endParaRPr>
          </a:p>
          <a:p>
            <a:r>
              <a:rPr lang="ca-ES" sz="2000" dirty="0" smtClean="0">
                <a:solidFill>
                  <a:schemeClr val="bg1"/>
                </a:solidFill>
              </a:rPr>
              <a:t>Neus Gallart</a:t>
            </a:r>
          </a:p>
          <a:p>
            <a:r>
              <a:rPr lang="ca-ES" sz="2000" dirty="0" smtClean="0">
                <a:solidFill>
                  <a:schemeClr val="bg1"/>
                </a:solidFill>
              </a:rPr>
              <a:t>Departament de prevenció i eficiència dels recursos</a:t>
            </a:r>
            <a:endParaRPr lang="ca-E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6267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 1"/>
          <p:cNvGrpSpPr/>
          <p:nvPr/>
        </p:nvGrpSpPr>
        <p:grpSpPr>
          <a:xfrm>
            <a:off x="-3630" y="6248400"/>
            <a:ext cx="12256082" cy="609600"/>
            <a:chOff x="-3630" y="6248400"/>
            <a:chExt cx="12256082" cy="609600"/>
          </a:xfrm>
        </p:grpSpPr>
        <p:sp>
          <p:nvSpPr>
            <p:cNvPr id="32" name="Rectangle 2">
              <a:extLst>
                <a:ext uri="{FF2B5EF4-FFF2-40B4-BE49-F238E27FC236}">
                  <a16:creationId xmlns:a16="http://schemas.microsoft.com/office/drawing/2014/main" id="{14DF9E44-DD50-A9D3-B82F-C27692FBA874}"/>
                </a:ext>
              </a:extLst>
            </p:cNvPr>
            <p:cNvSpPr/>
            <p:nvPr/>
          </p:nvSpPr>
          <p:spPr>
            <a:xfrm>
              <a:off x="-3630" y="6248400"/>
              <a:ext cx="12256082" cy="609600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73000">
                  <a:schemeClr val="accent1">
                    <a:alpha val="92000"/>
                  </a:schemeClr>
                </a:gs>
                <a:gs pos="100000">
                  <a:schemeClr val="accent4">
                    <a:alpha val="9200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Roboto Light"/>
                <a:cs typeface="Roboto Light"/>
              </a:endParaRPr>
            </a:p>
          </p:txBody>
        </p:sp>
        <p:pic>
          <p:nvPicPr>
            <p:cNvPr id="34" name="Picture 18">
              <a:extLst>
                <a:ext uri="{FF2B5EF4-FFF2-40B4-BE49-F238E27FC236}">
                  <a16:creationId xmlns:a16="http://schemas.microsoft.com/office/drawing/2014/main" id="{2E127EA5-A096-C8F0-AC37-E2637958C16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2209800" y="6324601"/>
              <a:ext cx="1098667" cy="378053"/>
            </a:xfrm>
            <a:prstGeom prst="rect">
              <a:avLst/>
            </a:prstGeom>
          </p:spPr>
        </p:pic>
        <p:pic>
          <p:nvPicPr>
            <p:cNvPr id="35" name="Picture 20">
              <a:extLst>
                <a:ext uri="{FF2B5EF4-FFF2-40B4-BE49-F238E27FC236}">
                  <a16:creationId xmlns:a16="http://schemas.microsoft.com/office/drawing/2014/main" id="{DFACF7BD-49F6-2688-8768-9AD22A11B1D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396934" y="6348919"/>
              <a:ext cx="1891381" cy="329415"/>
            </a:xfrm>
            <a:prstGeom prst="rect">
              <a:avLst/>
            </a:prstGeom>
          </p:spPr>
        </p:pic>
      </p:grp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D1A7830B-EA43-86FE-6F19-0F78039E7C75}"/>
              </a:ext>
            </a:extLst>
          </p:cNvPr>
          <p:cNvSpPr txBox="1">
            <a:spLocks noChangeAspect="1"/>
          </p:cNvSpPr>
          <p:nvPr/>
        </p:nvSpPr>
        <p:spPr>
          <a:xfrm>
            <a:off x="376267" y="1169045"/>
            <a:ext cx="11653082" cy="4545955"/>
          </a:xfrm>
          <a:prstGeom prst="roundRect">
            <a:avLst>
              <a:gd name="adj" fmla="val 49590"/>
            </a:avLst>
          </a:prstGeom>
          <a:gradFill flip="none" rotWithShape="1">
            <a:gsLst>
              <a:gs pos="1000">
                <a:schemeClr val="accent1">
                  <a:alpha val="92000"/>
                </a:schemeClr>
              </a:gs>
              <a:gs pos="100000">
                <a:schemeClr val="accent4">
                  <a:alpha val="92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  <a:latin typeface="Roboto Light"/>
                <a:cs typeface="Roboto Light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342900" lvl="0" indent="-342900" algn="just">
              <a:lnSpc>
                <a:spcPct val="108000"/>
              </a:lnSpc>
              <a:spcAft>
                <a:spcPts val="1790"/>
              </a:spcAft>
              <a:buClr>
                <a:srgbClr val="000000"/>
              </a:buClr>
              <a:buSzPts val="1600"/>
              <a:buFont typeface="Wingdings" panose="05000000000000000000" pitchFamily="2" charset="2"/>
              <a:buChar char=""/>
            </a:pPr>
            <a:r>
              <a:rPr lang="ca-ES" b="1" dirty="0"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Incorporar </a:t>
            </a:r>
            <a:r>
              <a:rPr lang="ca-ES" dirty="0"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a l'ordenament jurídic intern la </a:t>
            </a:r>
            <a:r>
              <a:rPr lang="ca-ES" b="1" dirty="0"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Directiva (UE) 2018/852</a:t>
            </a:r>
            <a:r>
              <a:rPr lang="ca-ES" dirty="0"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, de 30 de maig de 2018, per la que es modifica la Directiva 94/62/CE relativa als envasos i residus d'envasos,</a:t>
            </a:r>
            <a:endParaRPr lang="ca-ES" dirty="0">
              <a:uFill>
                <a:solidFill>
                  <a:srgbClr val="000000"/>
                </a:solidFill>
              </a:uFill>
              <a:latin typeface="Wingdings" panose="05000000000000000000" pitchFamily="2" charset="2"/>
              <a:ea typeface="Wingdings" panose="05000000000000000000" pitchFamily="2" charset="2"/>
              <a:cs typeface="Wingdings" panose="05000000000000000000" pitchFamily="2" charset="2"/>
            </a:endParaRPr>
          </a:p>
          <a:p>
            <a:pPr marL="342900" lvl="0" indent="-342900" algn="just">
              <a:lnSpc>
                <a:spcPct val="108000"/>
              </a:lnSpc>
              <a:spcAft>
                <a:spcPts val="1790"/>
              </a:spcAft>
              <a:buClr>
                <a:srgbClr val="000000"/>
              </a:buClr>
              <a:buSzPts val="1600"/>
              <a:buFont typeface="Wingdings" panose="05000000000000000000" pitchFamily="2" charset="2"/>
              <a:buChar char=""/>
            </a:pPr>
            <a:r>
              <a:rPr lang="ca-ES" b="1" dirty="0"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Aplicar els preceptes referits als envasos de plàstic d’un sòl ús (SUP) </a:t>
            </a:r>
            <a:r>
              <a:rPr lang="ca-ES" dirty="0"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contemplats en la Directiva (UE) 2019/904, de 5 de juny de 2019, relativa a la reducció de l'impacte de determinats productes de plàstic en el medi ambient (Directiva SUP) </a:t>
            </a:r>
            <a:endParaRPr lang="ca-ES" dirty="0">
              <a:uFill>
                <a:solidFill>
                  <a:srgbClr val="000000"/>
                </a:solidFill>
              </a:uFill>
              <a:latin typeface="Wingdings" panose="05000000000000000000" pitchFamily="2" charset="2"/>
              <a:ea typeface="Wingdings" panose="05000000000000000000" pitchFamily="2" charset="2"/>
              <a:cs typeface="Wingdings" panose="05000000000000000000" pitchFamily="2" charset="2"/>
            </a:endParaRPr>
          </a:p>
          <a:p>
            <a:pPr marL="342900" lvl="0" indent="-342900" algn="just">
              <a:lnSpc>
                <a:spcPct val="108000"/>
              </a:lnSpc>
              <a:spcAft>
                <a:spcPts val="1785"/>
              </a:spcAft>
              <a:buClr>
                <a:srgbClr val="000000"/>
              </a:buClr>
              <a:buSzPts val="1600"/>
              <a:buFont typeface="Wingdings" panose="05000000000000000000" pitchFamily="2" charset="2"/>
              <a:buChar char=""/>
            </a:pPr>
            <a:r>
              <a:rPr lang="ca-ES" b="1" dirty="0"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Desenvolupar el règim de RAP per a tots els envasos </a:t>
            </a:r>
            <a:r>
              <a:rPr lang="ca-ES" dirty="0"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tenint en compte la regulació marc establerta en la nova Llei de Residus, inclosos els associats als envasos de plàstic afectats per la Directiva SUP.</a:t>
            </a:r>
            <a:endParaRPr lang="ca-ES" dirty="0">
              <a:uFill>
                <a:solidFill>
                  <a:srgbClr val="000000"/>
                </a:solidFill>
              </a:uFill>
              <a:latin typeface="Wingdings" panose="05000000000000000000" pitchFamily="2" charset="2"/>
              <a:ea typeface="Wingdings" panose="05000000000000000000" pitchFamily="2" charset="2"/>
              <a:cs typeface="Wingdings" panose="05000000000000000000" pitchFamily="2" charset="2"/>
            </a:endParaRPr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E1FD39A7-3976-F4CA-93E7-317CA0051AB5}"/>
              </a:ext>
            </a:extLst>
          </p:cNvPr>
          <p:cNvSpPr txBox="1">
            <a:spLocks/>
          </p:cNvSpPr>
          <p:nvPr/>
        </p:nvSpPr>
        <p:spPr>
          <a:xfrm>
            <a:off x="1752600" y="203438"/>
            <a:ext cx="9829800" cy="629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377" rtl="0" eaLnBrk="1" latinLnBrk="0" hangingPunct="1">
              <a:spcBef>
                <a:spcPct val="0"/>
              </a:spcBef>
              <a:buNone/>
              <a:defRPr sz="3200" b="0" i="0" kern="1200" spc="-151">
                <a:gradFill flip="none" rotWithShape="1">
                  <a:gsLst>
                    <a:gs pos="0">
                      <a:schemeClr val="accent1"/>
                    </a:gs>
                    <a:gs pos="100000">
                      <a:schemeClr val="accent4"/>
                    </a:gs>
                    <a:gs pos="45000">
                      <a:schemeClr val="accent2"/>
                    </a:gs>
                    <a:gs pos="68000">
                      <a:schemeClr val="accent3"/>
                    </a:gs>
                  </a:gsLst>
                  <a:lin ang="0" scaled="1"/>
                  <a:tileRect/>
                </a:gradFill>
                <a:latin typeface="Roboto Slab Bold"/>
                <a:ea typeface="Roboto Light"/>
                <a:cs typeface="Roboto Slab Bold"/>
              </a:defRPr>
            </a:lvl1pPr>
          </a:lstStyle>
          <a:p>
            <a:r>
              <a:rPr lang="ca-ES" sz="2700" b="1" dirty="0" smtClean="0">
                <a:latin typeface="Helvetica" pitchFamily="2" charset="0"/>
              </a:rPr>
              <a:t>El Real Decret 1055/2022 d’envasos i residus d’envasos</a:t>
            </a:r>
            <a:endParaRPr lang="ca-ES" sz="2700" dirty="0"/>
          </a:p>
        </p:txBody>
      </p:sp>
    </p:spTree>
    <p:extLst>
      <p:ext uri="{BB962C8B-B14F-4D97-AF65-F5344CB8AC3E}">
        <p14:creationId xmlns:p14="http://schemas.microsoft.com/office/powerpoint/2010/main" val="2342047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8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8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8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8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8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 1"/>
          <p:cNvGrpSpPr/>
          <p:nvPr/>
        </p:nvGrpSpPr>
        <p:grpSpPr>
          <a:xfrm>
            <a:off x="-3630" y="6248400"/>
            <a:ext cx="12256082" cy="609600"/>
            <a:chOff x="-3630" y="6248400"/>
            <a:chExt cx="12256082" cy="609600"/>
          </a:xfrm>
        </p:grpSpPr>
        <p:sp>
          <p:nvSpPr>
            <p:cNvPr id="32" name="Rectangle 2">
              <a:extLst>
                <a:ext uri="{FF2B5EF4-FFF2-40B4-BE49-F238E27FC236}">
                  <a16:creationId xmlns:a16="http://schemas.microsoft.com/office/drawing/2014/main" id="{14DF9E44-DD50-A9D3-B82F-C27692FBA874}"/>
                </a:ext>
              </a:extLst>
            </p:cNvPr>
            <p:cNvSpPr/>
            <p:nvPr/>
          </p:nvSpPr>
          <p:spPr>
            <a:xfrm>
              <a:off x="-3630" y="6248400"/>
              <a:ext cx="12256082" cy="609600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73000">
                  <a:schemeClr val="accent1">
                    <a:alpha val="92000"/>
                  </a:schemeClr>
                </a:gs>
                <a:gs pos="100000">
                  <a:schemeClr val="accent4">
                    <a:alpha val="9200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Roboto Light"/>
                <a:cs typeface="Roboto Light"/>
              </a:endParaRPr>
            </a:p>
          </p:txBody>
        </p:sp>
        <p:pic>
          <p:nvPicPr>
            <p:cNvPr id="34" name="Picture 18">
              <a:extLst>
                <a:ext uri="{FF2B5EF4-FFF2-40B4-BE49-F238E27FC236}">
                  <a16:creationId xmlns:a16="http://schemas.microsoft.com/office/drawing/2014/main" id="{2E127EA5-A096-C8F0-AC37-E2637958C16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2209800" y="6324601"/>
              <a:ext cx="1098667" cy="378053"/>
            </a:xfrm>
            <a:prstGeom prst="rect">
              <a:avLst/>
            </a:prstGeom>
          </p:spPr>
        </p:pic>
        <p:pic>
          <p:nvPicPr>
            <p:cNvPr id="35" name="Picture 20">
              <a:extLst>
                <a:ext uri="{FF2B5EF4-FFF2-40B4-BE49-F238E27FC236}">
                  <a16:creationId xmlns:a16="http://schemas.microsoft.com/office/drawing/2014/main" id="{DFACF7BD-49F6-2688-8768-9AD22A11B1D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396934" y="6348919"/>
              <a:ext cx="1891381" cy="329415"/>
            </a:xfrm>
            <a:prstGeom prst="rect">
              <a:avLst/>
            </a:prstGeom>
          </p:spPr>
        </p:pic>
      </p:grp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D1A7830B-EA43-86FE-6F19-0F78039E7C75}"/>
              </a:ext>
            </a:extLst>
          </p:cNvPr>
          <p:cNvSpPr txBox="1">
            <a:spLocks noChangeAspect="1"/>
          </p:cNvSpPr>
          <p:nvPr/>
        </p:nvSpPr>
        <p:spPr>
          <a:xfrm>
            <a:off x="376267" y="1169045"/>
            <a:ext cx="11653082" cy="4164955"/>
          </a:xfrm>
          <a:prstGeom prst="roundRect">
            <a:avLst>
              <a:gd name="adj" fmla="val 49590"/>
            </a:avLst>
          </a:prstGeom>
          <a:gradFill flip="none" rotWithShape="1">
            <a:gsLst>
              <a:gs pos="1000">
                <a:schemeClr val="accent1">
                  <a:alpha val="92000"/>
                </a:schemeClr>
              </a:gs>
              <a:gs pos="100000">
                <a:schemeClr val="accent4">
                  <a:alpha val="92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  <a:latin typeface="Roboto Light"/>
                <a:cs typeface="Roboto Light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lvl="0" algn="just">
              <a:lnSpc>
                <a:spcPct val="108000"/>
              </a:lnSpc>
              <a:spcAft>
                <a:spcPts val="600"/>
              </a:spcAft>
              <a:buClr>
                <a:srgbClr val="000000"/>
              </a:buClr>
              <a:buSzPts val="1600"/>
            </a:pPr>
            <a:endParaRPr lang="ca-ES" b="1" dirty="0">
              <a:solidFill>
                <a:srgbClr val="FF0000"/>
              </a:solidFill>
              <a:uFill>
                <a:solidFill>
                  <a:srgbClr val="000000"/>
                </a:solidFill>
              </a:uFill>
              <a:ea typeface="Arial" panose="020B0604020202020204" pitchFamily="34" charset="0"/>
              <a:cs typeface="Wingdings" panose="05000000000000000000" pitchFamily="2" charset="2"/>
            </a:endParaRPr>
          </a:p>
          <a:p>
            <a:pPr marL="342900" indent="-342900" algn="just">
              <a:lnSpc>
                <a:spcPct val="108000"/>
              </a:lnSpc>
              <a:spcAft>
                <a:spcPts val="600"/>
              </a:spcAft>
              <a:buClr>
                <a:srgbClr val="000000"/>
              </a:buClr>
              <a:buSzPts val="1600"/>
              <a:buFont typeface="Wingdings" panose="05000000000000000000" pitchFamily="2" charset="2"/>
              <a:buChar char=""/>
            </a:pPr>
            <a:r>
              <a:rPr lang="ca-ES" dirty="0">
                <a:solidFill>
                  <a:schemeClr val="bg1"/>
                </a:solidFill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Estan dins de l'àmbit d'aplicació d'aquest </a:t>
            </a:r>
            <a:r>
              <a:rPr lang="ca-ES" dirty="0" smtClean="0">
                <a:solidFill>
                  <a:schemeClr val="bg1"/>
                </a:solidFill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Real </a:t>
            </a:r>
            <a:r>
              <a:rPr lang="ca-ES" dirty="0">
                <a:solidFill>
                  <a:schemeClr val="bg1"/>
                </a:solidFill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D</a:t>
            </a:r>
            <a:r>
              <a:rPr lang="ca-ES" dirty="0" smtClean="0">
                <a:solidFill>
                  <a:schemeClr val="bg1"/>
                </a:solidFill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ecret </a:t>
            </a:r>
            <a:r>
              <a:rPr lang="ca-ES" dirty="0">
                <a:solidFill>
                  <a:schemeClr val="bg1"/>
                </a:solidFill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tots els envasos posats al mercat i residus d'envasos generats al territori de l'Estat, independentment que es facin servir o produeixin a la </a:t>
            </a:r>
            <a:r>
              <a:rPr lang="ca-ES" b="1" dirty="0">
                <a:solidFill>
                  <a:schemeClr val="bg1"/>
                </a:solidFill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indústria, comerç, oficines, establiments comercials, serveis, llars</a:t>
            </a:r>
            <a:r>
              <a:rPr lang="ca-ES" dirty="0">
                <a:solidFill>
                  <a:schemeClr val="bg1"/>
                </a:solidFill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, o qualsevol altre lloc, siguin quins siguin els materials utilitzats.</a:t>
            </a:r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E1FD39A7-3976-F4CA-93E7-317CA0051AB5}"/>
              </a:ext>
            </a:extLst>
          </p:cNvPr>
          <p:cNvSpPr txBox="1">
            <a:spLocks/>
          </p:cNvSpPr>
          <p:nvPr/>
        </p:nvSpPr>
        <p:spPr>
          <a:xfrm>
            <a:off x="1752600" y="203438"/>
            <a:ext cx="9829800" cy="629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377" rtl="0" eaLnBrk="1" latinLnBrk="0" hangingPunct="1">
              <a:spcBef>
                <a:spcPct val="0"/>
              </a:spcBef>
              <a:buNone/>
              <a:defRPr sz="3200" b="0" i="0" kern="1200" spc="-151">
                <a:gradFill flip="none" rotWithShape="1">
                  <a:gsLst>
                    <a:gs pos="0">
                      <a:schemeClr val="accent1"/>
                    </a:gs>
                    <a:gs pos="100000">
                      <a:schemeClr val="accent4"/>
                    </a:gs>
                    <a:gs pos="45000">
                      <a:schemeClr val="accent2"/>
                    </a:gs>
                    <a:gs pos="68000">
                      <a:schemeClr val="accent3"/>
                    </a:gs>
                  </a:gsLst>
                  <a:lin ang="0" scaled="1"/>
                  <a:tileRect/>
                </a:gradFill>
                <a:latin typeface="Roboto Slab Bold"/>
                <a:ea typeface="Roboto Light"/>
                <a:cs typeface="Roboto Slab Bold"/>
              </a:defRPr>
            </a:lvl1pPr>
          </a:lstStyle>
          <a:p>
            <a:r>
              <a:rPr lang="ca-ES" sz="2700" b="1" dirty="0" smtClean="0">
                <a:latin typeface="Helvetica" pitchFamily="2" charset="0"/>
              </a:rPr>
              <a:t>Àmbit d’aplicació </a:t>
            </a:r>
            <a:endParaRPr lang="ca-ES" sz="2700" dirty="0"/>
          </a:p>
        </p:txBody>
      </p:sp>
    </p:spTree>
    <p:extLst>
      <p:ext uri="{BB962C8B-B14F-4D97-AF65-F5344CB8AC3E}">
        <p14:creationId xmlns:p14="http://schemas.microsoft.com/office/powerpoint/2010/main" val="1588617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8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8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8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 1"/>
          <p:cNvGrpSpPr/>
          <p:nvPr/>
        </p:nvGrpSpPr>
        <p:grpSpPr>
          <a:xfrm>
            <a:off x="-3630" y="6248400"/>
            <a:ext cx="12256082" cy="609600"/>
            <a:chOff x="-3630" y="6248400"/>
            <a:chExt cx="12256082" cy="609600"/>
          </a:xfrm>
        </p:grpSpPr>
        <p:sp>
          <p:nvSpPr>
            <p:cNvPr id="32" name="Rectangle 2">
              <a:extLst>
                <a:ext uri="{FF2B5EF4-FFF2-40B4-BE49-F238E27FC236}">
                  <a16:creationId xmlns:a16="http://schemas.microsoft.com/office/drawing/2014/main" id="{14DF9E44-DD50-A9D3-B82F-C27692FBA874}"/>
                </a:ext>
              </a:extLst>
            </p:cNvPr>
            <p:cNvSpPr/>
            <p:nvPr/>
          </p:nvSpPr>
          <p:spPr>
            <a:xfrm>
              <a:off x="-3630" y="6248400"/>
              <a:ext cx="12256082" cy="609600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73000">
                  <a:schemeClr val="accent1">
                    <a:alpha val="92000"/>
                  </a:schemeClr>
                </a:gs>
                <a:gs pos="100000">
                  <a:schemeClr val="accent4">
                    <a:alpha val="9200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Roboto Light"/>
                <a:cs typeface="Roboto Light"/>
              </a:endParaRPr>
            </a:p>
          </p:txBody>
        </p:sp>
        <p:pic>
          <p:nvPicPr>
            <p:cNvPr id="34" name="Picture 18">
              <a:extLst>
                <a:ext uri="{FF2B5EF4-FFF2-40B4-BE49-F238E27FC236}">
                  <a16:creationId xmlns:a16="http://schemas.microsoft.com/office/drawing/2014/main" id="{2E127EA5-A096-C8F0-AC37-E2637958C16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2209800" y="6324601"/>
              <a:ext cx="1098667" cy="378053"/>
            </a:xfrm>
            <a:prstGeom prst="rect">
              <a:avLst/>
            </a:prstGeom>
          </p:spPr>
        </p:pic>
        <p:pic>
          <p:nvPicPr>
            <p:cNvPr id="35" name="Picture 20">
              <a:extLst>
                <a:ext uri="{FF2B5EF4-FFF2-40B4-BE49-F238E27FC236}">
                  <a16:creationId xmlns:a16="http://schemas.microsoft.com/office/drawing/2014/main" id="{DFACF7BD-49F6-2688-8768-9AD22A11B1D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396934" y="6348919"/>
              <a:ext cx="1891381" cy="329415"/>
            </a:xfrm>
            <a:prstGeom prst="rect">
              <a:avLst/>
            </a:prstGeom>
          </p:spPr>
        </p:pic>
      </p:grpSp>
      <p:sp>
        <p:nvSpPr>
          <p:cNvPr id="16" name="Title 5"/>
          <p:cNvSpPr txBox="1">
            <a:spLocks/>
          </p:cNvSpPr>
          <p:nvPr/>
        </p:nvSpPr>
        <p:spPr>
          <a:xfrm>
            <a:off x="736717" y="13506"/>
            <a:ext cx="5143500" cy="7686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377" rtl="0" eaLnBrk="1" latinLnBrk="0" hangingPunct="1">
              <a:spcBef>
                <a:spcPct val="0"/>
              </a:spcBef>
              <a:buNone/>
              <a:defRPr sz="3200" b="0" i="0" kern="1200" spc="-151">
                <a:gradFill flip="none" rotWithShape="1">
                  <a:gsLst>
                    <a:gs pos="0">
                      <a:schemeClr val="accent1"/>
                    </a:gs>
                    <a:gs pos="100000">
                      <a:schemeClr val="accent4"/>
                    </a:gs>
                    <a:gs pos="45000">
                      <a:schemeClr val="accent2"/>
                    </a:gs>
                    <a:gs pos="68000">
                      <a:schemeClr val="accent3"/>
                    </a:gs>
                  </a:gsLst>
                  <a:lin ang="0" scaled="1"/>
                  <a:tileRect/>
                </a:gradFill>
                <a:latin typeface="Roboto Slab Bold"/>
                <a:ea typeface="Roboto Light"/>
                <a:cs typeface="Roboto Slab Bold"/>
              </a:defRPr>
            </a:lvl1pPr>
          </a:lstStyle>
          <a:p>
            <a:pPr algn="r">
              <a:tabLst>
                <a:tab pos="1793830" algn="l"/>
              </a:tabLst>
            </a:pPr>
            <a:r>
              <a:rPr lang="es-ES" sz="2700" b="1" dirty="0" smtClean="0">
                <a:latin typeface="Helvetica" pitchFamily="2" charset="0"/>
              </a:rPr>
              <a:t>De </a:t>
            </a:r>
            <a:r>
              <a:rPr lang="es-ES" sz="2700" b="1" dirty="0" err="1" smtClean="0">
                <a:latin typeface="Helvetica" pitchFamily="2" charset="0"/>
              </a:rPr>
              <a:t>què</a:t>
            </a:r>
            <a:r>
              <a:rPr lang="es-ES" sz="2700" b="1" dirty="0" smtClean="0">
                <a:latin typeface="Helvetica" pitchFamily="2" charset="0"/>
              </a:rPr>
              <a:t> </a:t>
            </a:r>
            <a:r>
              <a:rPr lang="es-ES" sz="2700" b="1" dirty="0" err="1" smtClean="0">
                <a:latin typeface="Helvetica" pitchFamily="2" charset="0"/>
              </a:rPr>
              <a:t>parlem</a:t>
            </a:r>
            <a:r>
              <a:rPr lang="es-ES" sz="2700" b="1" dirty="0" smtClean="0">
                <a:latin typeface="Helvetica" pitchFamily="2" charset="0"/>
              </a:rPr>
              <a:t> </a:t>
            </a:r>
            <a:r>
              <a:rPr lang="es-ES" sz="2700" b="1" dirty="0" err="1" smtClean="0">
                <a:latin typeface="Helvetica" pitchFamily="2" charset="0"/>
              </a:rPr>
              <a:t>quan</a:t>
            </a:r>
            <a:r>
              <a:rPr lang="es-ES" sz="2700" b="1" dirty="0" smtClean="0">
                <a:latin typeface="Helvetica" pitchFamily="2" charset="0"/>
              </a:rPr>
              <a:t> </a:t>
            </a:r>
            <a:r>
              <a:rPr lang="es-ES" sz="2700" b="1" dirty="0" err="1" smtClean="0">
                <a:latin typeface="Helvetica" pitchFamily="2" charset="0"/>
              </a:rPr>
              <a:t>parlem</a:t>
            </a:r>
            <a:r>
              <a:rPr lang="es-ES" sz="2700" b="1" dirty="0" smtClean="0">
                <a:latin typeface="Helvetica" pitchFamily="2" charset="0"/>
              </a:rPr>
              <a:t> </a:t>
            </a:r>
            <a:r>
              <a:rPr lang="es-ES" sz="2700" b="1" dirty="0" err="1" smtClean="0">
                <a:latin typeface="Helvetica" pitchFamily="2" charset="0"/>
              </a:rPr>
              <a:t>d’envasos</a:t>
            </a:r>
            <a:r>
              <a:rPr lang="es-ES" sz="2700" b="1" dirty="0" smtClean="0">
                <a:latin typeface="Helvetica" pitchFamily="2" charset="0"/>
              </a:rPr>
              <a:t>?</a:t>
            </a:r>
            <a:endParaRPr lang="ca-ES" sz="2700" b="1" dirty="0">
              <a:latin typeface="Helvetica" pitchFamily="2" charset="0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D1A7830B-EA43-86FE-6F19-0F78039E7C75}"/>
              </a:ext>
            </a:extLst>
          </p:cNvPr>
          <p:cNvSpPr txBox="1">
            <a:spLocks noChangeAspect="1"/>
          </p:cNvSpPr>
          <p:nvPr/>
        </p:nvSpPr>
        <p:spPr>
          <a:xfrm>
            <a:off x="533400" y="858350"/>
            <a:ext cx="10058400" cy="5023026"/>
          </a:xfrm>
          <a:prstGeom prst="roundRect">
            <a:avLst>
              <a:gd name="adj" fmla="val 49590"/>
            </a:avLst>
          </a:prstGeom>
          <a:gradFill flip="none" rotWithShape="1">
            <a:gsLst>
              <a:gs pos="1000">
                <a:schemeClr val="accent1">
                  <a:alpha val="92000"/>
                </a:schemeClr>
              </a:gs>
              <a:gs pos="100000">
                <a:schemeClr val="accent4">
                  <a:alpha val="92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  <a:latin typeface="Roboto Light"/>
                <a:cs typeface="Roboto Light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a-ES" sz="2000" dirty="0">
                <a:latin typeface="+mj-lt"/>
                <a:cs typeface="Helvetica" panose="020B0604020202020204" pitchFamily="34" charset="0"/>
              </a:rPr>
              <a:t>Envàs és tot producte fabricat amb materials de qualsevol naturalesa i que s’utilitza per contenir, protegir, manipular, distribuir i presentar mercaderies, des de matèries primeres fins articles acabats, en qualsevol fase de la fabricació, distribució i consum. També es consideren envasos tots els articles d’un sol ús utilitzats per aquesta mateixa finalitat . (RD 1055/2022 Art 2f</a:t>
            </a:r>
            <a:r>
              <a:rPr lang="ca-ES" sz="2000" dirty="0" smtClean="0">
                <a:latin typeface="+mj-lt"/>
                <a:cs typeface="Helvetica" panose="020B0604020202020204" pitchFamily="34" charset="0"/>
              </a:rPr>
              <a:t>.)</a:t>
            </a:r>
            <a:endParaRPr lang="ca-ES" sz="2400" b="1" dirty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a-ES" sz="2000" b="1" dirty="0" smtClean="0">
              <a:latin typeface="+mj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a-ES" sz="2000" dirty="0" smtClean="0">
                <a:latin typeface="+mj-lt"/>
                <a:cs typeface="Helvetica" panose="020B0604020202020204" pitchFamily="34" charset="0"/>
              </a:rPr>
              <a:t>Parlem d’envasos domèstics, comercials, industrials i de servei; tot son envasos dels que directa o indirectament en fem ús.</a:t>
            </a:r>
          </a:p>
          <a:p>
            <a:pPr algn="just"/>
            <a:endParaRPr lang="ca-ES" sz="2000" dirty="0" smtClean="0">
              <a:latin typeface="+mj-lt"/>
              <a:cs typeface="Helvetica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a-ES" sz="2000" dirty="0" smtClean="0">
                <a:latin typeface="+mj-lt"/>
                <a:cs typeface="Helvetica" panose="020B0604020202020204" pitchFamily="34" charset="0"/>
              </a:rPr>
              <a:t>Parlem tota mena de material: vidre, plàstic cartró, metall, fusta... I de totes les parts de l’envàs (contenidor, tap, sistemes de barrera, etiqueta.. )</a:t>
            </a:r>
          </a:p>
          <a:p>
            <a:pPr algn="just"/>
            <a:endParaRPr lang="ca-ES" sz="2000" dirty="0">
              <a:latin typeface="+mj-lt"/>
              <a:cs typeface="Helvetica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ca-ES" sz="20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39051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8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8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 1"/>
          <p:cNvGrpSpPr/>
          <p:nvPr/>
        </p:nvGrpSpPr>
        <p:grpSpPr>
          <a:xfrm>
            <a:off x="-3630" y="6248400"/>
            <a:ext cx="12256082" cy="609600"/>
            <a:chOff x="-3630" y="6248400"/>
            <a:chExt cx="12256082" cy="609600"/>
          </a:xfrm>
        </p:grpSpPr>
        <p:sp>
          <p:nvSpPr>
            <p:cNvPr id="32" name="Rectangle 2">
              <a:extLst>
                <a:ext uri="{FF2B5EF4-FFF2-40B4-BE49-F238E27FC236}">
                  <a16:creationId xmlns:a16="http://schemas.microsoft.com/office/drawing/2014/main" id="{14DF9E44-DD50-A9D3-B82F-C27692FBA874}"/>
                </a:ext>
              </a:extLst>
            </p:cNvPr>
            <p:cNvSpPr/>
            <p:nvPr/>
          </p:nvSpPr>
          <p:spPr>
            <a:xfrm>
              <a:off x="-3630" y="6248400"/>
              <a:ext cx="12256082" cy="609600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73000">
                  <a:schemeClr val="accent1">
                    <a:alpha val="92000"/>
                  </a:schemeClr>
                </a:gs>
                <a:gs pos="100000">
                  <a:schemeClr val="accent4">
                    <a:alpha val="9200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Roboto Light"/>
                <a:cs typeface="Roboto Light"/>
              </a:endParaRPr>
            </a:p>
          </p:txBody>
        </p:sp>
        <p:pic>
          <p:nvPicPr>
            <p:cNvPr id="34" name="Picture 18">
              <a:extLst>
                <a:ext uri="{FF2B5EF4-FFF2-40B4-BE49-F238E27FC236}">
                  <a16:creationId xmlns:a16="http://schemas.microsoft.com/office/drawing/2014/main" id="{2E127EA5-A096-C8F0-AC37-E2637958C16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2209800" y="6324601"/>
              <a:ext cx="1098667" cy="378053"/>
            </a:xfrm>
            <a:prstGeom prst="rect">
              <a:avLst/>
            </a:prstGeom>
          </p:spPr>
        </p:pic>
        <p:pic>
          <p:nvPicPr>
            <p:cNvPr id="35" name="Picture 20">
              <a:extLst>
                <a:ext uri="{FF2B5EF4-FFF2-40B4-BE49-F238E27FC236}">
                  <a16:creationId xmlns:a16="http://schemas.microsoft.com/office/drawing/2014/main" id="{DFACF7BD-49F6-2688-8768-9AD22A11B1D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396934" y="6348919"/>
              <a:ext cx="1891381" cy="329415"/>
            </a:xfrm>
            <a:prstGeom prst="rect">
              <a:avLst/>
            </a:prstGeom>
          </p:spPr>
        </p:pic>
      </p:grpSp>
      <p:sp>
        <p:nvSpPr>
          <p:cNvPr id="12" name="Title 11">
            <a:extLst>
              <a:ext uri="{FF2B5EF4-FFF2-40B4-BE49-F238E27FC236}">
                <a16:creationId xmlns:a16="http://schemas.microsoft.com/office/drawing/2014/main" id="{E1FD39A7-3976-F4CA-93E7-317CA0051AB5}"/>
              </a:ext>
            </a:extLst>
          </p:cNvPr>
          <p:cNvSpPr txBox="1">
            <a:spLocks/>
          </p:cNvSpPr>
          <p:nvPr/>
        </p:nvSpPr>
        <p:spPr>
          <a:xfrm>
            <a:off x="3200400" y="203438"/>
            <a:ext cx="5486400" cy="629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377" rtl="0" eaLnBrk="1" latinLnBrk="0" hangingPunct="1">
              <a:spcBef>
                <a:spcPct val="0"/>
              </a:spcBef>
              <a:buNone/>
              <a:defRPr sz="3200" b="0" i="0" kern="1200" spc="-151">
                <a:gradFill flip="none" rotWithShape="1">
                  <a:gsLst>
                    <a:gs pos="0">
                      <a:schemeClr val="accent1"/>
                    </a:gs>
                    <a:gs pos="100000">
                      <a:schemeClr val="accent4"/>
                    </a:gs>
                    <a:gs pos="45000">
                      <a:schemeClr val="accent2"/>
                    </a:gs>
                    <a:gs pos="68000">
                      <a:schemeClr val="accent3"/>
                    </a:gs>
                  </a:gsLst>
                  <a:lin ang="0" scaled="1"/>
                  <a:tileRect/>
                </a:gradFill>
                <a:latin typeface="Roboto Slab Bold"/>
                <a:ea typeface="Roboto Light"/>
                <a:cs typeface="Roboto Slab Bold"/>
              </a:defRPr>
            </a:lvl1pPr>
          </a:lstStyle>
          <a:p>
            <a:endParaRPr lang="ca-ES" sz="27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6" name="Content Placeholder 9">
            <a:extLst>
              <a:ext uri="{FF2B5EF4-FFF2-40B4-BE49-F238E27FC236}">
                <a16:creationId xmlns:a16="http://schemas.microsoft.com/office/drawing/2014/main" id="{D1A7830B-EA43-86FE-6F19-0F78039E7C75}"/>
              </a:ext>
            </a:extLst>
          </p:cNvPr>
          <p:cNvSpPr txBox="1">
            <a:spLocks noChangeAspect="1"/>
          </p:cNvSpPr>
          <p:nvPr/>
        </p:nvSpPr>
        <p:spPr>
          <a:xfrm>
            <a:off x="425598" y="1295400"/>
            <a:ext cx="11397626" cy="4063215"/>
          </a:xfrm>
          <a:prstGeom prst="roundRect">
            <a:avLst>
              <a:gd name="adj" fmla="val 49590"/>
            </a:avLst>
          </a:prstGeom>
          <a:gradFill flip="none" rotWithShape="1">
            <a:gsLst>
              <a:gs pos="1000">
                <a:schemeClr val="accent1">
                  <a:alpha val="92000"/>
                </a:schemeClr>
              </a:gs>
              <a:gs pos="100000">
                <a:schemeClr val="accent4">
                  <a:alpha val="92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  <a:latin typeface="Roboto Light"/>
                <a:cs typeface="Roboto Light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just">
              <a:lnSpc>
                <a:spcPct val="108000"/>
              </a:lnSpc>
              <a:spcAft>
                <a:spcPts val="600"/>
              </a:spcAft>
              <a:buClr>
                <a:srgbClr val="000000"/>
              </a:buClr>
              <a:buSzPts val="1600"/>
            </a:pPr>
            <a:r>
              <a:rPr lang="ca-ES" b="1" dirty="0">
                <a:uFill>
                  <a:solidFill>
                    <a:srgbClr val="000000"/>
                  </a:solidFill>
                </a:u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També es consideraran envasos els articles dissenyats i destinats a ser </a:t>
            </a:r>
            <a:r>
              <a:rPr lang="ca-ES" b="1" dirty="0" smtClean="0">
                <a:uFill>
                  <a:solidFill>
                    <a:srgbClr val="000000"/>
                  </a:solidFill>
                </a:u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omplerts </a:t>
            </a:r>
            <a:r>
              <a:rPr lang="ca-ES" b="1" dirty="0">
                <a:uFill>
                  <a:solidFill>
                    <a:srgbClr val="000000"/>
                  </a:solidFill>
                </a:u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al punt de venda i els articles d'un sol ús venuts plens o dissenyats i destinats a l'ompliment en el punt de venda, a condició que exerceixin la funció d'envàs</a:t>
            </a:r>
            <a:r>
              <a:rPr lang="ca-ES" dirty="0">
                <a:uFill>
                  <a:solidFill>
                    <a:srgbClr val="000000"/>
                  </a:solidFill>
                </a:u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. </a:t>
            </a:r>
            <a:endParaRPr lang="ca-ES" dirty="0" smtClean="0">
              <a:uFill>
                <a:solidFill>
                  <a:srgbClr val="000000"/>
                </a:solidFill>
              </a:uFill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algn="just">
              <a:lnSpc>
                <a:spcPct val="108000"/>
              </a:lnSpc>
              <a:spcAft>
                <a:spcPts val="600"/>
              </a:spcAft>
              <a:buClr>
                <a:srgbClr val="000000"/>
              </a:buClr>
              <a:buSzPts val="1600"/>
            </a:pPr>
            <a:r>
              <a:rPr lang="ca-ES" dirty="0" smtClean="0">
                <a:uFill>
                  <a:solidFill>
                    <a:srgbClr val="000000"/>
                  </a:solidFill>
                </a:u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Els </a:t>
            </a:r>
            <a:r>
              <a:rPr lang="ca-ES" dirty="0">
                <a:uFill>
                  <a:solidFill>
                    <a:srgbClr val="000000"/>
                  </a:solidFill>
                </a:u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elements de l'envàs i els elements auxiliars que s'hi integren es consideren part de l'envàs a què van units; els elements auxiliars directament penjats del producte o lligats a ell i que exerceixin la funció d'envàs es consideren envasos, llevat que formin part integrant del producte i tots els seus elements estiguin destinats a ser consumits o eliminats conjuntament.</a:t>
            </a:r>
          </a:p>
        </p:txBody>
      </p:sp>
      <p:sp>
        <p:nvSpPr>
          <p:cNvPr id="8" name="Title 5"/>
          <p:cNvSpPr txBox="1">
            <a:spLocks/>
          </p:cNvSpPr>
          <p:nvPr/>
        </p:nvSpPr>
        <p:spPr>
          <a:xfrm>
            <a:off x="2152997" y="203438"/>
            <a:ext cx="5143500" cy="5881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377" rtl="0" eaLnBrk="1" latinLnBrk="0" hangingPunct="1">
              <a:spcBef>
                <a:spcPct val="0"/>
              </a:spcBef>
              <a:buNone/>
              <a:defRPr sz="3200" b="0" i="0" kern="1200" spc="-151">
                <a:gradFill flip="none" rotWithShape="1">
                  <a:gsLst>
                    <a:gs pos="0">
                      <a:schemeClr val="accent1"/>
                    </a:gs>
                    <a:gs pos="100000">
                      <a:schemeClr val="accent4"/>
                    </a:gs>
                    <a:gs pos="45000">
                      <a:schemeClr val="accent2"/>
                    </a:gs>
                    <a:gs pos="68000">
                      <a:schemeClr val="accent3"/>
                    </a:gs>
                  </a:gsLst>
                  <a:lin ang="0" scaled="1"/>
                  <a:tileRect/>
                </a:gradFill>
                <a:latin typeface="Roboto Slab Bold"/>
                <a:ea typeface="Roboto Light"/>
                <a:cs typeface="Roboto Slab Bold"/>
              </a:defRPr>
            </a:lvl1pPr>
          </a:lstStyle>
          <a:p>
            <a:pPr algn="r">
              <a:tabLst>
                <a:tab pos="1793830" algn="l"/>
              </a:tabLst>
            </a:pPr>
            <a:r>
              <a:rPr lang="es-ES" sz="2700" b="1" dirty="0" smtClean="0">
                <a:latin typeface="Helvetica" pitchFamily="2" charset="0"/>
              </a:rPr>
              <a:t>De </a:t>
            </a:r>
            <a:r>
              <a:rPr lang="es-ES" sz="2700" b="1" dirty="0" err="1" smtClean="0">
                <a:latin typeface="Helvetica" pitchFamily="2" charset="0"/>
              </a:rPr>
              <a:t>què</a:t>
            </a:r>
            <a:r>
              <a:rPr lang="es-ES" sz="2700" b="1" dirty="0" smtClean="0">
                <a:latin typeface="Helvetica" pitchFamily="2" charset="0"/>
              </a:rPr>
              <a:t> </a:t>
            </a:r>
            <a:r>
              <a:rPr lang="es-ES" sz="2700" b="1" dirty="0" err="1" smtClean="0">
                <a:latin typeface="Helvetica" pitchFamily="2" charset="0"/>
              </a:rPr>
              <a:t>parlem</a:t>
            </a:r>
            <a:r>
              <a:rPr lang="es-ES" sz="2700" b="1" dirty="0" smtClean="0">
                <a:latin typeface="Helvetica" pitchFamily="2" charset="0"/>
              </a:rPr>
              <a:t> </a:t>
            </a:r>
            <a:r>
              <a:rPr lang="es-ES" sz="2700" b="1" dirty="0" err="1" smtClean="0">
                <a:latin typeface="Helvetica" pitchFamily="2" charset="0"/>
              </a:rPr>
              <a:t>quan</a:t>
            </a:r>
            <a:r>
              <a:rPr lang="es-ES" sz="2700" b="1" dirty="0" smtClean="0">
                <a:latin typeface="Helvetica" pitchFamily="2" charset="0"/>
              </a:rPr>
              <a:t> </a:t>
            </a:r>
            <a:r>
              <a:rPr lang="es-ES" sz="2700" b="1" dirty="0" err="1" smtClean="0">
                <a:latin typeface="Helvetica" pitchFamily="2" charset="0"/>
              </a:rPr>
              <a:t>parlem</a:t>
            </a:r>
            <a:endParaRPr lang="es-ES" sz="2700" b="1" dirty="0">
              <a:latin typeface="Helvetica" pitchFamily="2" charset="0"/>
            </a:endParaRPr>
          </a:p>
          <a:p>
            <a:pPr algn="r">
              <a:tabLst>
                <a:tab pos="1793830" algn="l"/>
              </a:tabLst>
            </a:pPr>
            <a:r>
              <a:rPr lang="es-ES" sz="2700" b="1" dirty="0" err="1" smtClean="0">
                <a:latin typeface="Helvetica" pitchFamily="2" charset="0"/>
              </a:rPr>
              <a:t>d’envasos</a:t>
            </a:r>
            <a:r>
              <a:rPr lang="es-ES" sz="2700" b="1" dirty="0" smtClean="0">
                <a:latin typeface="Helvetica" pitchFamily="2" charset="0"/>
              </a:rPr>
              <a:t>?</a:t>
            </a:r>
            <a:endParaRPr lang="ca-ES" sz="2700" b="1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4303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8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8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8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8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 1"/>
          <p:cNvGrpSpPr/>
          <p:nvPr/>
        </p:nvGrpSpPr>
        <p:grpSpPr>
          <a:xfrm>
            <a:off x="-3630" y="6248400"/>
            <a:ext cx="12256082" cy="609600"/>
            <a:chOff x="-3630" y="6248400"/>
            <a:chExt cx="12256082" cy="609600"/>
          </a:xfrm>
        </p:grpSpPr>
        <p:sp>
          <p:nvSpPr>
            <p:cNvPr id="32" name="Rectangle 2">
              <a:extLst>
                <a:ext uri="{FF2B5EF4-FFF2-40B4-BE49-F238E27FC236}">
                  <a16:creationId xmlns:a16="http://schemas.microsoft.com/office/drawing/2014/main" id="{14DF9E44-DD50-A9D3-B82F-C27692FBA874}"/>
                </a:ext>
              </a:extLst>
            </p:cNvPr>
            <p:cNvSpPr/>
            <p:nvPr/>
          </p:nvSpPr>
          <p:spPr>
            <a:xfrm>
              <a:off x="-3630" y="6248400"/>
              <a:ext cx="12256082" cy="609600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73000">
                  <a:schemeClr val="accent1">
                    <a:alpha val="92000"/>
                  </a:schemeClr>
                </a:gs>
                <a:gs pos="100000">
                  <a:schemeClr val="accent4">
                    <a:alpha val="9200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Roboto Light"/>
                <a:cs typeface="Roboto Light"/>
              </a:endParaRPr>
            </a:p>
          </p:txBody>
        </p:sp>
        <p:pic>
          <p:nvPicPr>
            <p:cNvPr id="34" name="Picture 18">
              <a:extLst>
                <a:ext uri="{FF2B5EF4-FFF2-40B4-BE49-F238E27FC236}">
                  <a16:creationId xmlns:a16="http://schemas.microsoft.com/office/drawing/2014/main" id="{2E127EA5-A096-C8F0-AC37-E2637958C16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2209800" y="6324601"/>
              <a:ext cx="1098667" cy="378053"/>
            </a:xfrm>
            <a:prstGeom prst="rect">
              <a:avLst/>
            </a:prstGeom>
          </p:spPr>
        </p:pic>
        <p:pic>
          <p:nvPicPr>
            <p:cNvPr id="35" name="Picture 20">
              <a:extLst>
                <a:ext uri="{FF2B5EF4-FFF2-40B4-BE49-F238E27FC236}">
                  <a16:creationId xmlns:a16="http://schemas.microsoft.com/office/drawing/2014/main" id="{DFACF7BD-49F6-2688-8768-9AD22A11B1D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396934" y="6348919"/>
              <a:ext cx="1891381" cy="329415"/>
            </a:xfrm>
            <a:prstGeom prst="rect">
              <a:avLst/>
            </a:prstGeom>
          </p:spPr>
        </p:pic>
      </p:grp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D1A7830B-EA43-86FE-6F19-0F78039E7C75}"/>
              </a:ext>
            </a:extLst>
          </p:cNvPr>
          <p:cNvSpPr txBox="1">
            <a:spLocks noChangeAspect="1"/>
          </p:cNvSpPr>
          <p:nvPr/>
        </p:nvSpPr>
        <p:spPr>
          <a:xfrm>
            <a:off x="396934" y="857494"/>
            <a:ext cx="9527015" cy="1975622"/>
          </a:xfrm>
          <a:prstGeom prst="roundRect">
            <a:avLst>
              <a:gd name="adj" fmla="val 49590"/>
            </a:avLst>
          </a:prstGeom>
          <a:gradFill flip="none" rotWithShape="1">
            <a:gsLst>
              <a:gs pos="1000">
                <a:schemeClr val="accent1">
                  <a:alpha val="92000"/>
                </a:schemeClr>
              </a:gs>
              <a:gs pos="100000">
                <a:schemeClr val="accent4">
                  <a:alpha val="92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  <a:latin typeface="Roboto Light"/>
                <a:cs typeface="Roboto Light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ca-ES" b="1" dirty="0"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Envàs domèstic: </a:t>
            </a:r>
            <a:r>
              <a:rPr lang="ca-ES" dirty="0"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Envàs de productes </a:t>
            </a:r>
            <a:r>
              <a:rPr lang="ca-ES" b="1" dirty="0"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destinats a l'ús o consum per particulars</a:t>
            </a:r>
            <a:r>
              <a:rPr lang="ca-ES" dirty="0"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, independentment del seu caràcter primari, secundari o terciari, sempre que aquests envasos siguin susceptibles de ser adquirits pel consumidor als comerços, amb independència del lloc de venda o consum</a:t>
            </a:r>
            <a:endParaRPr lang="ca-ES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E1FD39A7-3976-F4CA-93E7-317CA0051AB5}"/>
              </a:ext>
            </a:extLst>
          </p:cNvPr>
          <p:cNvSpPr txBox="1">
            <a:spLocks/>
          </p:cNvSpPr>
          <p:nvPr/>
        </p:nvSpPr>
        <p:spPr>
          <a:xfrm>
            <a:off x="1752600" y="203438"/>
            <a:ext cx="9829800" cy="629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377" rtl="0" eaLnBrk="1" latinLnBrk="0" hangingPunct="1">
              <a:spcBef>
                <a:spcPct val="0"/>
              </a:spcBef>
              <a:buNone/>
              <a:defRPr sz="3200" b="0" i="0" kern="1200" spc="-151">
                <a:gradFill flip="none" rotWithShape="1">
                  <a:gsLst>
                    <a:gs pos="0">
                      <a:schemeClr val="accent1"/>
                    </a:gs>
                    <a:gs pos="100000">
                      <a:schemeClr val="accent4"/>
                    </a:gs>
                    <a:gs pos="45000">
                      <a:schemeClr val="accent2"/>
                    </a:gs>
                    <a:gs pos="68000">
                      <a:schemeClr val="accent3"/>
                    </a:gs>
                  </a:gsLst>
                  <a:lin ang="0" scaled="1"/>
                  <a:tileRect/>
                </a:gradFill>
                <a:latin typeface="Roboto Slab Bold"/>
                <a:ea typeface="Roboto Light"/>
                <a:cs typeface="Roboto Slab Bold"/>
              </a:defRPr>
            </a:lvl1pPr>
          </a:lstStyle>
          <a:p>
            <a:r>
              <a:rPr lang="ca-ES" sz="2700" b="1" dirty="0" smtClean="0">
                <a:latin typeface="Helvetica" pitchFamily="2" charset="0"/>
              </a:rPr>
              <a:t>Definicions</a:t>
            </a:r>
            <a:endParaRPr lang="ca-ES" sz="2700" dirty="0"/>
          </a:p>
        </p:txBody>
      </p:sp>
      <p:sp>
        <p:nvSpPr>
          <p:cNvPr id="16" name="Content Placeholder 9">
            <a:extLst>
              <a:ext uri="{FF2B5EF4-FFF2-40B4-BE49-F238E27FC236}">
                <a16:creationId xmlns:a16="http://schemas.microsoft.com/office/drawing/2014/main" id="{D1A7830B-EA43-86FE-6F19-0F78039E7C75}"/>
              </a:ext>
            </a:extLst>
          </p:cNvPr>
          <p:cNvSpPr txBox="1">
            <a:spLocks noChangeAspect="1"/>
          </p:cNvSpPr>
          <p:nvPr/>
        </p:nvSpPr>
        <p:spPr>
          <a:xfrm>
            <a:off x="459398" y="4212373"/>
            <a:ext cx="10208602" cy="2011707"/>
          </a:xfrm>
          <a:prstGeom prst="roundRect">
            <a:avLst>
              <a:gd name="adj" fmla="val 49590"/>
            </a:avLst>
          </a:prstGeom>
          <a:gradFill flip="none" rotWithShape="1">
            <a:gsLst>
              <a:gs pos="1000">
                <a:schemeClr val="accent1">
                  <a:alpha val="92000"/>
                </a:schemeClr>
              </a:gs>
              <a:gs pos="100000">
                <a:schemeClr val="accent4">
                  <a:alpha val="92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  <a:latin typeface="Roboto Light"/>
                <a:cs typeface="Roboto Light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just">
              <a:lnSpc>
                <a:spcPct val="108000"/>
              </a:lnSpc>
              <a:spcAft>
                <a:spcPts val="1790"/>
              </a:spcAft>
              <a:buClr>
                <a:srgbClr val="000000"/>
              </a:buClr>
              <a:buSzPts val="1600"/>
            </a:pPr>
            <a:r>
              <a:rPr lang="ca-ES" b="1" dirty="0"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Envàs industrial: </a:t>
            </a:r>
            <a:r>
              <a:rPr lang="ca-ES" dirty="0"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Envàs </a:t>
            </a:r>
            <a:r>
              <a:rPr lang="ca-ES" b="1" dirty="0"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destinat a l'ús i el consum propi</a:t>
            </a:r>
            <a:r>
              <a:rPr lang="ca-ES" dirty="0"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 de l'exercici de l'activitat econòmica de les </a:t>
            </a:r>
            <a:r>
              <a:rPr lang="ca-ES" b="1" dirty="0"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indústries</a:t>
            </a:r>
            <a:r>
              <a:rPr lang="ca-ES" dirty="0"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, explotacions agrícoles, ramaderes, forestals o aqüícoles, amb exclusió dels envasos que tinguin la consideració de comercials i domèstics.</a:t>
            </a:r>
          </a:p>
        </p:txBody>
      </p:sp>
      <p:sp>
        <p:nvSpPr>
          <p:cNvPr id="9" name="Content Placeholder 9">
            <a:extLst>
              <a:ext uri="{FF2B5EF4-FFF2-40B4-BE49-F238E27FC236}">
                <a16:creationId xmlns:a16="http://schemas.microsoft.com/office/drawing/2014/main" id="{D1A7830B-EA43-86FE-6F19-0F78039E7C75}"/>
              </a:ext>
            </a:extLst>
          </p:cNvPr>
          <p:cNvSpPr txBox="1">
            <a:spLocks noChangeAspect="1"/>
          </p:cNvSpPr>
          <p:nvPr/>
        </p:nvSpPr>
        <p:spPr>
          <a:xfrm>
            <a:off x="1455469" y="2658152"/>
            <a:ext cx="10358135" cy="1832679"/>
          </a:xfrm>
          <a:prstGeom prst="roundRect">
            <a:avLst>
              <a:gd name="adj" fmla="val 49590"/>
            </a:avLst>
          </a:prstGeom>
          <a:gradFill flip="none" rotWithShape="1">
            <a:gsLst>
              <a:gs pos="1000">
                <a:schemeClr val="accent1">
                  <a:alpha val="92000"/>
                </a:schemeClr>
              </a:gs>
              <a:gs pos="100000">
                <a:schemeClr val="accent4">
                  <a:alpha val="92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  <a:latin typeface="Roboto Light"/>
                <a:cs typeface="Roboto Light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just">
              <a:lnSpc>
                <a:spcPct val="108000"/>
              </a:lnSpc>
              <a:spcAft>
                <a:spcPts val="1790"/>
              </a:spcAft>
              <a:buClr>
                <a:srgbClr val="000000"/>
              </a:buClr>
              <a:buSzPts val="1600"/>
            </a:pPr>
            <a:r>
              <a:rPr lang="ca-ES" b="1" dirty="0" smtClean="0"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Envàs </a:t>
            </a:r>
            <a:r>
              <a:rPr lang="ca-ES" b="1" dirty="0"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comercial: </a:t>
            </a:r>
            <a:r>
              <a:rPr lang="ca-ES" dirty="0"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Envàs que, sense tenir la consideració de domèstic, està </a:t>
            </a:r>
            <a:r>
              <a:rPr lang="ca-ES" b="1" dirty="0"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destinat a l'ús i el consum propi de l'exercici de l'activitat comercial</a:t>
            </a:r>
            <a:r>
              <a:rPr lang="ca-ES" dirty="0"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, a l'engròs i al detall, dels serveis de restauració i bars, de les oficines i dels mercats, així com de la resta del sector serveis.</a:t>
            </a:r>
          </a:p>
        </p:txBody>
      </p:sp>
      <p:pic>
        <p:nvPicPr>
          <p:cNvPr id="11" name="Imatg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50767" y="1808197"/>
            <a:ext cx="666354" cy="666354"/>
          </a:xfrm>
          <a:prstGeom prst="rect">
            <a:avLst/>
          </a:prstGeom>
        </p:spPr>
      </p:pic>
      <p:pic>
        <p:nvPicPr>
          <p:cNvPr id="13" name="Imatg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134600" y="1074438"/>
            <a:ext cx="666353" cy="666353"/>
          </a:xfrm>
          <a:prstGeom prst="rect">
            <a:avLst/>
          </a:prstGeom>
        </p:spPr>
      </p:pic>
      <p:pic>
        <p:nvPicPr>
          <p:cNvPr id="14" name="Imatge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843940" y="1139389"/>
            <a:ext cx="666353" cy="598873"/>
          </a:xfrm>
          <a:prstGeom prst="rect">
            <a:avLst/>
          </a:prstGeom>
        </p:spPr>
      </p:pic>
      <p:pic>
        <p:nvPicPr>
          <p:cNvPr id="15" name="Imatge 1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02378" y="2797005"/>
            <a:ext cx="681608" cy="681608"/>
          </a:xfrm>
          <a:prstGeom prst="rect">
            <a:avLst/>
          </a:prstGeom>
        </p:spPr>
      </p:pic>
      <p:pic>
        <p:nvPicPr>
          <p:cNvPr id="17" name="Imatge 1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75708" y="3494487"/>
            <a:ext cx="579202" cy="579202"/>
          </a:xfrm>
          <a:prstGeom prst="rect">
            <a:avLst/>
          </a:prstGeom>
        </p:spPr>
      </p:pic>
      <p:pic>
        <p:nvPicPr>
          <p:cNvPr id="18" name="Imatge 1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2971800"/>
            <a:ext cx="907681" cy="907681"/>
          </a:xfrm>
          <a:prstGeom prst="rect">
            <a:avLst/>
          </a:prstGeom>
        </p:spPr>
      </p:pic>
      <p:pic>
        <p:nvPicPr>
          <p:cNvPr id="20" name="Imatge 19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668000" y="5263598"/>
            <a:ext cx="637258" cy="637258"/>
          </a:xfrm>
          <a:prstGeom prst="rect">
            <a:avLst/>
          </a:prstGeom>
        </p:spPr>
      </p:pic>
      <p:pic>
        <p:nvPicPr>
          <p:cNvPr id="21" name="Imatge 20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1354788" y="4670497"/>
            <a:ext cx="658013" cy="658013"/>
          </a:xfrm>
          <a:prstGeom prst="rect">
            <a:avLst/>
          </a:prstGeom>
        </p:spPr>
      </p:pic>
      <p:pic>
        <p:nvPicPr>
          <p:cNvPr id="22" name="Imatge 21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1473222" y="5467122"/>
            <a:ext cx="642665" cy="642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768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8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8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8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800"/>
                            </p:stCondLst>
                            <p:childTnLst>
                              <p:par>
                                <p:cTn id="1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8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8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800"/>
                            </p:stCondLst>
                            <p:childTnLst>
                              <p:par>
                                <p:cTn id="2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8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8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 animBg="1"/>
      <p:bldP spid="16" grpId="0" build="p" animBg="1"/>
      <p:bldP spid="9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 1"/>
          <p:cNvGrpSpPr/>
          <p:nvPr/>
        </p:nvGrpSpPr>
        <p:grpSpPr>
          <a:xfrm>
            <a:off x="-3630" y="6248400"/>
            <a:ext cx="12256082" cy="609600"/>
            <a:chOff x="-3630" y="6248400"/>
            <a:chExt cx="12256082" cy="609600"/>
          </a:xfrm>
        </p:grpSpPr>
        <p:sp>
          <p:nvSpPr>
            <p:cNvPr id="32" name="Rectangle 2">
              <a:extLst>
                <a:ext uri="{FF2B5EF4-FFF2-40B4-BE49-F238E27FC236}">
                  <a16:creationId xmlns:a16="http://schemas.microsoft.com/office/drawing/2014/main" id="{14DF9E44-DD50-A9D3-B82F-C27692FBA874}"/>
                </a:ext>
              </a:extLst>
            </p:cNvPr>
            <p:cNvSpPr/>
            <p:nvPr/>
          </p:nvSpPr>
          <p:spPr>
            <a:xfrm>
              <a:off x="-3630" y="6248400"/>
              <a:ext cx="12256082" cy="609600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73000">
                  <a:schemeClr val="accent1">
                    <a:alpha val="92000"/>
                  </a:schemeClr>
                </a:gs>
                <a:gs pos="100000">
                  <a:schemeClr val="accent4">
                    <a:alpha val="9200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Roboto Light"/>
                <a:cs typeface="Roboto Light"/>
              </a:endParaRPr>
            </a:p>
          </p:txBody>
        </p:sp>
        <p:pic>
          <p:nvPicPr>
            <p:cNvPr id="34" name="Picture 18">
              <a:extLst>
                <a:ext uri="{FF2B5EF4-FFF2-40B4-BE49-F238E27FC236}">
                  <a16:creationId xmlns:a16="http://schemas.microsoft.com/office/drawing/2014/main" id="{2E127EA5-A096-C8F0-AC37-E2637958C16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2209800" y="6324601"/>
              <a:ext cx="1098667" cy="378053"/>
            </a:xfrm>
            <a:prstGeom prst="rect">
              <a:avLst/>
            </a:prstGeom>
          </p:spPr>
        </p:pic>
        <p:pic>
          <p:nvPicPr>
            <p:cNvPr id="35" name="Picture 20">
              <a:extLst>
                <a:ext uri="{FF2B5EF4-FFF2-40B4-BE49-F238E27FC236}">
                  <a16:creationId xmlns:a16="http://schemas.microsoft.com/office/drawing/2014/main" id="{DFACF7BD-49F6-2688-8768-9AD22A11B1D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396934" y="6348919"/>
              <a:ext cx="1891381" cy="329415"/>
            </a:xfrm>
            <a:prstGeom prst="rect">
              <a:avLst/>
            </a:prstGeom>
          </p:spPr>
        </p:pic>
      </p:grp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D1A7830B-EA43-86FE-6F19-0F78039E7C75}"/>
              </a:ext>
            </a:extLst>
          </p:cNvPr>
          <p:cNvSpPr txBox="1">
            <a:spLocks noChangeAspect="1"/>
          </p:cNvSpPr>
          <p:nvPr/>
        </p:nvSpPr>
        <p:spPr>
          <a:xfrm>
            <a:off x="376267" y="1169045"/>
            <a:ext cx="11653082" cy="2488555"/>
          </a:xfrm>
          <a:prstGeom prst="roundRect">
            <a:avLst>
              <a:gd name="adj" fmla="val 49590"/>
            </a:avLst>
          </a:prstGeom>
          <a:gradFill flip="none" rotWithShape="1">
            <a:gsLst>
              <a:gs pos="1000">
                <a:schemeClr val="accent1">
                  <a:alpha val="92000"/>
                </a:schemeClr>
              </a:gs>
              <a:gs pos="100000">
                <a:schemeClr val="accent4">
                  <a:alpha val="92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  <a:latin typeface="Roboto Light"/>
                <a:cs typeface="Roboto Light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just">
              <a:lnSpc>
                <a:spcPct val="108000"/>
              </a:lnSpc>
              <a:spcAft>
                <a:spcPts val="1790"/>
              </a:spcAft>
              <a:buClr>
                <a:srgbClr val="000000"/>
              </a:buClr>
              <a:buSzPts val="1600"/>
            </a:pPr>
            <a:r>
              <a:rPr lang="ca-ES" b="1" dirty="0"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Envàs de servei: Envasos dissenyats i destinats a ser omplert en el punt de venda </a:t>
            </a:r>
            <a:r>
              <a:rPr lang="ca-ES" dirty="0"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i els articles d'un sol ús dissenyats i destinats a l'ompliment en el punt de venda per subministrar el producte, i/o permetre o facilitar el seu consum directe o utilització, com ara les </a:t>
            </a:r>
            <a:r>
              <a:rPr lang="ca-ES" b="1" dirty="0"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bosses proporcionades als consumidors per al transport de la mercaderia o com a envàs primari per a aliments a granel, les safates, plats, gots, entre altres. </a:t>
            </a:r>
          </a:p>
          <a:p>
            <a:pPr algn="just">
              <a:lnSpc>
                <a:spcPct val="108000"/>
              </a:lnSpc>
              <a:spcAft>
                <a:spcPts val="1790"/>
              </a:spcAft>
              <a:buClr>
                <a:srgbClr val="000000"/>
              </a:buClr>
              <a:buSzPts val="1600"/>
            </a:pPr>
            <a:endParaRPr lang="ca-ES" b="1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ea typeface="Arial" panose="020B0604020202020204" pitchFamily="34" charset="0"/>
              <a:cs typeface="Wingdings" panose="05000000000000000000" pitchFamily="2" charset="2"/>
            </a:endParaRPr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E1FD39A7-3976-F4CA-93E7-317CA0051AB5}"/>
              </a:ext>
            </a:extLst>
          </p:cNvPr>
          <p:cNvSpPr txBox="1">
            <a:spLocks/>
          </p:cNvSpPr>
          <p:nvPr/>
        </p:nvSpPr>
        <p:spPr>
          <a:xfrm>
            <a:off x="1752600" y="203438"/>
            <a:ext cx="9829800" cy="629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377" rtl="0" eaLnBrk="1" latinLnBrk="0" hangingPunct="1">
              <a:spcBef>
                <a:spcPct val="0"/>
              </a:spcBef>
              <a:buNone/>
              <a:defRPr sz="3200" b="0" i="0" kern="1200" spc="-151">
                <a:gradFill flip="none" rotWithShape="1">
                  <a:gsLst>
                    <a:gs pos="0">
                      <a:schemeClr val="accent1"/>
                    </a:gs>
                    <a:gs pos="100000">
                      <a:schemeClr val="accent4"/>
                    </a:gs>
                    <a:gs pos="45000">
                      <a:schemeClr val="accent2"/>
                    </a:gs>
                    <a:gs pos="68000">
                      <a:schemeClr val="accent3"/>
                    </a:gs>
                  </a:gsLst>
                  <a:lin ang="0" scaled="1"/>
                  <a:tileRect/>
                </a:gradFill>
                <a:latin typeface="Roboto Slab Bold"/>
                <a:ea typeface="Roboto Light"/>
                <a:cs typeface="Roboto Slab Bold"/>
              </a:defRPr>
            </a:lvl1pPr>
          </a:lstStyle>
          <a:p>
            <a:r>
              <a:rPr lang="ca-ES" sz="2700" b="1" dirty="0" smtClean="0">
                <a:latin typeface="Helvetica" pitchFamily="2" charset="0"/>
              </a:rPr>
              <a:t>Definicions</a:t>
            </a:r>
            <a:endParaRPr lang="ca-ES" sz="2700" dirty="0"/>
          </a:p>
        </p:txBody>
      </p:sp>
      <p:sp>
        <p:nvSpPr>
          <p:cNvPr id="16" name="Content Placeholder 9">
            <a:extLst>
              <a:ext uri="{FF2B5EF4-FFF2-40B4-BE49-F238E27FC236}">
                <a16:creationId xmlns:a16="http://schemas.microsoft.com/office/drawing/2014/main" id="{D1A7830B-EA43-86FE-6F19-0F78039E7C75}"/>
              </a:ext>
            </a:extLst>
          </p:cNvPr>
          <p:cNvSpPr txBox="1">
            <a:spLocks noChangeAspect="1"/>
          </p:cNvSpPr>
          <p:nvPr/>
        </p:nvSpPr>
        <p:spPr>
          <a:xfrm>
            <a:off x="504553" y="3928900"/>
            <a:ext cx="11524796" cy="1880681"/>
          </a:xfrm>
          <a:prstGeom prst="roundRect">
            <a:avLst>
              <a:gd name="adj" fmla="val 49590"/>
            </a:avLst>
          </a:prstGeom>
          <a:gradFill flip="none" rotWithShape="1">
            <a:gsLst>
              <a:gs pos="1000">
                <a:schemeClr val="accent1">
                  <a:alpha val="92000"/>
                </a:schemeClr>
              </a:gs>
              <a:gs pos="100000">
                <a:schemeClr val="accent4">
                  <a:alpha val="92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  <a:latin typeface="Roboto Light"/>
                <a:cs typeface="Roboto Light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endParaRPr lang="ca-ES" dirty="0"/>
          </a:p>
        </p:txBody>
      </p:sp>
      <p:sp>
        <p:nvSpPr>
          <p:cNvPr id="3" name="Rectangle 2"/>
          <p:cNvSpPr/>
          <p:nvPr/>
        </p:nvSpPr>
        <p:spPr>
          <a:xfrm>
            <a:off x="1308334" y="4269075"/>
            <a:ext cx="1012166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b="1" dirty="0">
                <a:solidFill>
                  <a:schemeClr val="bg1"/>
                </a:solidFill>
                <a:uFill>
                  <a:solidFill>
                    <a:srgbClr val="000000"/>
                  </a:solidFill>
                </a:uFill>
                <a:latin typeface="Roboto Light"/>
                <a:ea typeface="Arial" panose="020B0604020202020204" pitchFamily="34" charset="0"/>
                <a:cs typeface="Wingdings" panose="05000000000000000000" pitchFamily="2" charset="2"/>
              </a:rPr>
              <a:t>Envàs superflu: </a:t>
            </a:r>
            <a:r>
              <a:rPr lang="ca-ES" dirty="0">
                <a:solidFill>
                  <a:schemeClr val="bg1"/>
                </a:solidFill>
                <a:uFill>
                  <a:solidFill>
                    <a:srgbClr val="000000"/>
                  </a:solidFill>
                </a:uFill>
                <a:latin typeface="Roboto Light"/>
                <a:ea typeface="Arial" panose="020B0604020202020204" pitchFamily="34" charset="0"/>
                <a:cs typeface="Wingdings" panose="05000000000000000000" pitchFamily="2" charset="2"/>
              </a:rPr>
              <a:t>Tot envàs el pes o volum del qual </a:t>
            </a:r>
            <a:r>
              <a:rPr lang="ca-ES" b="1" dirty="0">
                <a:solidFill>
                  <a:schemeClr val="bg1"/>
                </a:solidFill>
                <a:uFill>
                  <a:solidFill>
                    <a:srgbClr val="000000"/>
                  </a:solidFill>
                </a:uFill>
                <a:latin typeface="Roboto Light"/>
                <a:ea typeface="Arial" panose="020B0604020202020204" pitchFamily="34" charset="0"/>
                <a:cs typeface="Wingdings" panose="05000000000000000000" pitchFamily="2" charset="2"/>
              </a:rPr>
              <a:t>superi, en una proporció excessiva, el de l'envàs mínim o de referència adequat</a:t>
            </a:r>
            <a:r>
              <a:rPr lang="ca-ES" dirty="0">
                <a:solidFill>
                  <a:schemeClr val="bg1"/>
                </a:solidFill>
                <a:uFill>
                  <a:solidFill>
                    <a:srgbClr val="000000"/>
                  </a:solidFill>
                </a:uFill>
                <a:latin typeface="Roboto Light"/>
                <a:ea typeface="Arial" panose="020B0604020202020204" pitchFamily="34" charset="0"/>
                <a:cs typeface="Wingdings" panose="05000000000000000000" pitchFamily="2" charset="2"/>
              </a:rPr>
              <a:t> per oferir els nivells de seguretat, higiene i acceptació necessaris per al producte envasat i el consumidor</a:t>
            </a:r>
            <a:endParaRPr lang="ca-ES" dirty="0">
              <a:solidFill>
                <a:schemeClr val="bg1"/>
              </a:solidFill>
              <a:latin typeface="Roboto Light"/>
            </a:endParaRPr>
          </a:p>
        </p:txBody>
      </p:sp>
      <p:pic>
        <p:nvPicPr>
          <p:cNvPr id="11" name="Imatg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28326" y="2908017"/>
            <a:ext cx="609600" cy="609600"/>
          </a:xfrm>
          <a:prstGeom prst="rect">
            <a:avLst/>
          </a:prstGeom>
        </p:spPr>
      </p:pic>
      <p:pic>
        <p:nvPicPr>
          <p:cNvPr id="13" name="Imatg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92144" y="2908017"/>
            <a:ext cx="792088" cy="792088"/>
          </a:xfrm>
          <a:prstGeom prst="rect">
            <a:avLst/>
          </a:prstGeom>
        </p:spPr>
      </p:pic>
      <p:pic>
        <p:nvPicPr>
          <p:cNvPr id="14" name="Imatge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35144" y="2691993"/>
            <a:ext cx="880864" cy="880864"/>
          </a:xfrm>
          <a:prstGeom prst="rect">
            <a:avLst/>
          </a:prstGeom>
        </p:spPr>
      </p:pic>
      <p:pic>
        <p:nvPicPr>
          <p:cNvPr id="15" name="Imatge 1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166920" y="2691993"/>
            <a:ext cx="825624" cy="825624"/>
          </a:xfrm>
          <a:prstGeom prst="rect">
            <a:avLst/>
          </a:prstGeom>
        </p:spPr>
      </p:pic>
      <p:pic>
        <p:nvPicPr>
          <p:cNvPr id="17" name="Imatge 1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680246" y="2866097"/>
            <a:ext cx="834008" cy="834008"/>
          </a:xfrm>
          <a:prstGeom prst="rect">
            <a:avLst/>
          </a:prstGeom>
        </p:spPr>
      </p:pic>
      <p:pic>
        <p:nvPicPr>
          <p:cNvPr id="18" name="Imatge 1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563999" y="5140120"/>
            <a:ext cx="647170" cy="647170"/>
          </a:xfrm>
          <a:prstGeom prst="rect">
            <a:avLst/>
          </a:prstGeom>
        </p:spPr>
      </p:pic>
      <p:pic>
        <p:nvPicPr>
          <p:cNvPr id="19" name="Imatge 1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543800" y="4964009"/>
            <a:ext cx="863588" cy="863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2143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8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8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8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800"/>
                            </p:stCondLst>
                            <p:childTnLst>
                              <p:par>
                                <p:cTn id="1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8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8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 animBg="1"/>
      <p:bldP spid="16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 1"/>
          <p:cNvGrpSpPr/>
          <p:nvPr/>
        </p:nvGrpSpPr>
        <p:grpSpPr>
          <a:xfrm>
            <a:off x="-3630" y="6248400"/>
            <a:ext cx="12256082" cy="609600"/>
            <a:chOff x="-3630" y="6248400"/>
            <a:chExt cx="12256082" cy="609600"/>
          </a:xfrm>
        </p:grpSpPr>
        <p:sp>
          <p:nvSpPr>
            <p:cNvPr id="32" name="Rectangle 2">
              <a:extLst>
                <a:ext uri="{FF2B5EF4-FFF2-40B4-BE49-F238E27FC236}">
                  <a16:creationId xmlns:a16="http://schemas.microsoft.com/office/drawing/2014/main" id="{14DF9E44-DD50-A9D3-B82F-C27692FBA874}"/>
                </a:ext>
              </a:extLst>
            </p:cNvPr>
            <p:cNvSpPr/>
            <p:nvPr/>
          </p:nvSpPr>
          <p:spPr>
            <a:xfrm>
              <a:off x="-3630" y="6248400"/>
              <a:ext cx="12256082" cy="609600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73000">
                  <a:schemeClr val="accent1">
                    <a:alpha val="92000"/>
                  </a:schemeClr>
                </a:gs>
                <a:gs pos="100000">
                  <a:schemeClr val="accent4">
                    <a:alpha val="9200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Roboto Light"/>
                <a:cs typeface="Roboto Light"/>
              </a:endParaRPr>
            </a:p>
          </p:txBody>
        </p:sp>
        <p:pic>
          <p:nvPicPr>
            <p:cNvPr id="34" name="Picture 18">
              <a:extLst>
                <a:ext uri="{FF2B5EF4-FFF2-40B4-BE49-F238E27FC236}">
                  <a16:creationId xmlns:a16="http://schemas.microsoft.com/office/drawing/2014/main" id="{2E127EA5-A096-C8F0-AC37-E2637958C16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2209800" y="6324601"/>
              <a:ext cx="1098667" cy="378053"/>
            </a:xfrm>
            <a:prstGeom prst="rect">
              <a:avLst/>
            </a:prstGeom>
          </p:spPr>
        </p:pic>
        <p:pic>
          <p:nvPicPr>
            <p:cNvPr id="35" name="Picture 20">
              <a:extLst>
                <a:ext uri="{FF2B5EF4-FFF2-40B4-BE49-F238E27FC236}">
                  <a16:creationId xmlns:a16="http://schemas.microsoft.com/office/drawing/2014/main" id="{DFACF7BD-49F6-2688-8768-9AD22A11B1D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396934" y="6348919"/>
              <a:ext cx="1891381" cy="329415"/>
            </a:xfrm>
            <a:prstGeom prst="rect">
              <a:avLst/>
            </a:prstGeom>
          </p:spPr>
        </p:pic>
      </p:grpSp>
      <p:sp>
        <p:nvSpPr>
          <p:cNvPr id="16" name="Title 5"/>
          <p:cNvSpPr txBox="1">
            <a:spLocks/>
          </p:cNvSpPr>
          <p:nvPr/>
        </p:nvSpPr>
        <p:spPr>
          <a:xfrm>
            <a:off x="2027380" y="397827"/>
            <a:ext cx="9097819" cy="7686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377" rtl="0" eaLnBrk="1" latinLnBrk="0" hangingPunct="1">
              <a:spcBef>
                <a:spcPct val="0"/>
              </a:spcBef>
              <a:buNone/>
              <a:defRPr sz="3200" b="0" i="0" kern="1200" spc="-151">
                <a:gradFill flip="none" rotWithShape="1">
                  <a:gsLst>
                    <a:gs pos="0">
                      <a:schemeClr val="accent1"/>
                    </a:gs>
                    <a:gs pos="100000">
                      <a:schemeClr val="accent4"/>
                    </a:gs>
                    <a:gs pos="45000">
                      <a:schemeClr val="accent2"/>
                    </a:gs>
                    <a:gs pos="68000">
                      <a:schemeClr val="accent3"/>
                    </a:gs>
                  </a:gsLst>
                  <a:lin ang="0" scaled="1"/>
                  <a:tileRect/>
                </a:gradFill>
                <a:latin typeface="Roboto Slab Bold"/>
                <a:ea typeface="Roboto Light"/>
                <a:cs typeface="Roboto Slab Bold"/>
              </a:defRPr>
            </a:lvl1pPr>
          </a:lstStyle>
          <a:p>
            <a:pPr algn="r">
              <a:tabLst>
                <a:tab pos="1793830" algn="l"/>
              </a:tabLst>
            </a:pPr>
            <a:r>
              <a:rPr lang="es-ES" sz="3000" b="1" dirty="0" err="1">
                <a:latin typeface="Helvetica" pitchFamily="2" charset="0"/>
              </a:rPr>
              <a:t>Q</a:t>
            </a:r>
            <a:r>
              <a:rPr lang="es-ES" sz="3000" b="1" dirty="0" err="1" smtClean="0">
                <a:latin typeface="Helvetica" pitchFamily="2" charset="0"/>
              </a:rPr>
              <a:t>uè</a:t>
            </a:r>
            <a:r>
              <a:rPr lang="es-ES" sz="3000" b="1" dirty="0" smtClean="0">
                <a:latin typeface="Helvetica" pitchFamily="2" charset="0"/>
              </a:rPr>
              <a:t> </a:t>
            </a:r>
            <a:r>
              <a:rPr lang="es-ES" sz="3000" b="1" dirty="0" err="1" smtClean="0">
                <a:latin typeface="Helvetica" pitchFamily="2" charset="0"/>
              </a:rPr>
              <a:t>diu</a:t>
            </a:r>
            <a:r>
              <a:rPr lang="es-ES" sz="3000" b="1" dirty="0" smtClean="0">
                <a:latin typeface="Helvetica" pitchFamily="2" charset="0"/>
              </a:rPr>
              <a:t> la nova normativa respecte </a:t>
            </a:r>
            <a:r>
              <a:rPr lang="es-ES" sz="3000" b="1" dirty="0" err="1" smtClean="0">
                <a:latin typeface="Helvetica" pitchFamily="2" charset="0"/>
              </a:rPr>
              <a:t>els</a:t>
            </a:r>
            <a:r>
              <a:rPr lang="es-ES" sz="3000" b="1" dirty="0" smtClean="0">
                <a:latin typeface="Helvetica" pitchFamily="2" charset="0"/>
              </a:rPr>
              <a:t> </a:t>
            </a:r>
            <a:r>
              <a:rPr lang="es-ES" sz="3000" b="1" u="sng" dirty="0" err="1" smtClean="0">
                <a:latin typeface="Helvetica" pitchFamily="2" charset="0"/>
              </a:rPr>
              <a:t>objectius</a:t>
            </a:r>
            <a:r>
              <a:rPr lang="es-ES" sz="3000" b="1" dirty="0" smtClean="0">
                <a:latin typeface="Helvetica" pitchFamily="2" charset="0"/>
              </a:rPr>
              <a:t> de la </a:t>
            </a:r>
            <a:r>
              <a:rPr lang="es-ES" sz="3000" b="1" dirty="0" err="1" smtClean="0">
                <a:latin typeface="Helvetica" pitchFamily="2" charset="0"/>
              </a:rPr>
              <a:t>prevenció</a:t>
            </a:r>
            <a:r>
              <a:rPr lang="es-ES" sz="3000" b="1" dirty="0" smtClean="0">
                <a:latin typeface="Helvetica" pitchFamily="2" charset="0"/>
              </a:rPr>
              <a:t> </a:t>
            </a:r>
            <a:r>
              <a:rPr lang="es-ES" sz="3000" b="1" dirty="0" err="1" smtClean="0">
                <a:latin typeface="Helvetica" pitchFamily="2" charset="0"/>
              </a:rPr>
              <a:t>d’envasos</a:t>
            </a:r>
            <a:r>
              <a:rPr lang="es-ES" sz="3000" b="1" dirty="0" smtClean="0">
                <a:latin typeface="Helvetica" pitchFamily="2" charset="0"/>
              </a:rPr>
              <a:t>?</a:t>
            </a:r>
            <a:endParaRPr lang="ca-ES" b="1" dirty="0">
              <a:latin typeface="Helvetica" pitchFamily="2" charset="0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D1A7830B-EA43-86FE-6F19-0F78039E7C75}"/>
              </a:ext>
            </a:extLst>
          </p:cNvPr>
          <p:cNvSpPr txBox="1">
            <a:spLocks noChangeAspect="1"/>
          </p:cNvSpPr>
          <p:nvPr/>
        </p:nvSpPr>
        <p:spPr>
          <a:xfrm>
            <a:off x="396933" y="1242661"/>
            <a:ext cx="11261667" cy="5031741"/>
          </a:xfrm>
          <a:prstGeom prst="roundRect">
            <a:avLst>
              <a:gd name="adj" fmla="val 49590"/>
            </a:avLst>
          </a:prstGeom>
          <a:gradFill flip="none" rotWithShape="1">
            <a:gsLst>
              <a:gs pos="1000">
                <a:schemeClr val="accent1">
                  <a:alpha val="92000"/>
                </a:schemeClr>
              </a:gs>
              <a:gs pos="100000">
                <a:schemeClr val="accent4">
                  <a:alpha val="92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  <a:latin typeface="Roboto Light"/>
                <a:cs typeface="Roboto Light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>
              <a:lnSpc>
                <a:spcPct val="150000"/>
              </a:lnSpc>
            </a:pPr>
            <a:r>
              <a:rPr lang="ca-ES" sz="1000" b="1" dirty="0"/>
              <a:t></a:t>
            </a:r>
          </a:p>
          <a:p>
            <a:pPr algn="l">
              <a:lnSpc>
                <a:spcPct val="150000"/>
              </a:lnSpc>
            </a:pPr>
            <a:r>
              <a:rPr lang="ca-ES" sz="2000" b="1" dirty="0"/>
              <a:t>Millorar la prevenció en la generació de residus d’envasos com a prioritat per millorar l'eficiència en </a:t>
            </a:r>
            <a:r>
              <a:rPr lang="ca-ES" sz="2000" b="1" dirty="0" smtClean="0"/>
              <a:t>la utilització </a:t>
            </a:r>
            <a:r>
              <a:rPr lang="ca-ES" sz="2000" b="1" dirty="0"/>
              <a:t>de recursos i reduir els efectes </a:t>
            </a:r>
            <a:r>
              <a:rPr lang="ca-ES" sz="2000" b="1" dirty="0" smtClean="0"/>
              <a:t>dels residus d’envasos (RE) </a:t>
            </a:r>
            <a:r>
              <a:rPr lang="ca-ES" sz="2000" b="1" dirty="0"/>
              <a:t>en el medi ambient</a:t>
            </a:r>
          </a:p>
          <a:p>
            <a:pPr>
              <a:lnSpc>
                <a:spcPct val="150000"/>
              </a:lnSpc>
            </a:pPr>
            <a:r>
              <a:rPr lang="ca-E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Objectius de prevenció</a:t>
            </a:r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ca-ES" sz="2000" b="1" dirty="0" smtClean="0"/>
              <a:t>Reducció </a:t>
            </a:r>
            <a:r>
              <a:rPr lang="ca-ES" sz="2000" b="1" dirty="0"/>
              <a:t>del pes dels RE produïts del </a:t>
            </a:r>
            <a:r>
              <a:rPr lang="ca-ES" sz="2000" b="1" dirty="0" smtClean="0"/>
              <a:t>13% </a:t>
            </a:r>
            <a:r>
              <a:rPr lang="ca-ES" sz="2000" b="1" dirty="0"/>
              <a:t>el 2025 i del </a:t>
            </a:r>
            <a:r>
              <a:rPr lang="ca-ES" sz="2000" b="1" dirty="0" smtClean="0"/>
              <a:t>15% </a:t>
            </a:r>
            <a:r>
              <a:rPr lang="ca-ES" sz="2000" b="1" dirty="0"/>
              <a:t>el 2030 respecte als </a:t>
            </a:r>
            <a:r>
              <a:rPr lang="ca-ES" sz="2000" b="1" dirty="0" smtClean="0"/>
              <a:t>generats el 2010</a:t>
            </a:r>
            <a:endParaRPr lang="ca-ES" sz="2000" b="1" dirty="0"/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ca-ES" sz="2000" b="1" dirty="0" smtClean="0"/>
              <a:t>Aconseguir </a:t>
            </a:r>
            <a:r>
              <a:rPr lang="ca-ES" sz="2000" b="1" dirty="0"/>
              <a:t>que tots els envasos posats al mercat siguin reciclables el 2030 i sempre que sigui </a:t>
            </a:r>
            <a:r>
              <a:rPr lang="ca-ES" sz="2000" b="1" dirty="0" smtClean="0"/>
              <a:t>possible, reutilitzables</a:t>
            </a:r>
            <a:endParaRPr lang="ca-ES" sz="2000" b="1" dirty="0"/>
          </a:p>
          <a:p>
            <a:pPr algn="l">
              <a:lnSpc>
                <a:spcPct val="150000"/>
              </a:lnSpc>
            </a:pPr>
            <a:endParaRPr lang="ca-ES" sz="2000" b="1" dirty="0"/>
          </a:p>
        </p:txBody>
      </p:sp>
    </p:spTree>
    <p:extLst>
      <p:ext uri="{BB962C8B-B14F-4D97-AF65-F5344CB8AC3E}">
        <p14:creationId xmlns:p14="http://schemas.microsoft.com/office/powerpoint/2010/main" val="10822045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8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8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8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8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8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8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800"/>
                            </p:stCondLst>
                            <p:childTnLst>
                              <p:par>
                                <p:cTn id="3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8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 1"/>
          <p:cNvGrpSpPr/>
          <p:nvPr/>
        </p:nvGrpSpPr>
        <p:grpSpPr>
          <a:xfrm>
            <a:off x="-3630" y="6248400"/>
            <a:ext cx="12256082" cy="609600"/>
            <a:chOff x="-3630" y="6248400"/>
            <a:chExt cx="12256082" cy="609600"/>
          </a:xfrm>
        </p:grpSpPr>
        <p:sp>
          <p:nvSpPr>
            <p:cNvPr id="32" name="Rectangle 2">
              <a:extLst>
                <a:ext uri="{FF2B5EF4-FFF2-40B4-BE49-F238E27FC236}">
                  <a16:creationId xmlns:a16="http://schemas.microsoft.com/office/drawing/2014/main" id="{14DF9E44-DD50-A9D3-B82F-C27692FBA874}"/>
                </a:ext>
              </a:extLst>
            </p:cNvPr>
            <p:cNvSpPr/>
            <p:nvPr/>
          </p:nvSpPr>
          <p:spPr>
            <a:xfrm>
              <a:off x="-3630" y="6248400"/>
              <a:ext cx="12256082" cy="609600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73000">
                  <a:schemeClr val="accent1">
                    <a:alpha val="92000"/>
                  </a:schemeClr>
                </a:gs>
                <a:gs pos="100000">
                  <a:schemeClr val="accent4">
                    <a:alpha val="9200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Roboto Light"/>
                <a:cs typeface="Roboto Light"/>
              </a:endParaRPr>
            </a:p>
          </p:txBody>
        </p:sp>
        <p:pic>
          <p:nvPicPr>
            <p:cNvPr id="34" name="Picture 18">
              <a:extLst>
                <a:ext uri="{FF2B5EF4-FFF2-40B4-BE49-F238E27FC236}">
                  <a16:creationId xmlns:a16="http://schemas.microsoft.com/office/drawing/2014/main" id="{2E127EA5-A096-C8F0-AC37-E2637958C16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2209800" y="6324601"/>
              <a:ext cx="1098667" cy="378053"/>
            </a:xfrm>
            <a:prstGeom prst="rect">
              <a:avLst/>
            </a:prstGeom>
          </p:spPr>
        </p:pic>
        <p:pic>
          <p:nvPicPr>
            <p:cNvPr id="35" name="Picture 20">
              <a:extLst>
                <a:ext uri="{FF2B5EF4-FFF2-40B4-BE49-F238E27FC236}">
                  <a16:creationId xmlns:a16="http://schemas.microsoft.com/office/drawing/2014/main" id="{DFACF7BD-49F6-2688-8768-9AD22A11B1D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396934" y="6348919"/>
              <a:ext cx="1891381" cy="329415"/>
            </a:xfrm>
            <a:prstGeom prst="rect">
              <a:avLst/>
            </a:prstGeom>
          </p:spPr>
        </p:pic>
      </p:grpSp>
      <p:sp>
        <p:nvSpPr>
          <p:cNvPr id="16" name="Title 5"/>
          <p:cNvSpPr txBox="1">
            <a:spLocks/>
          </p:cNvSpPr>
          <p:nvPr/>
        </p:nvSpPr>
        <p:spPr>
          <a:xfrm>
            <a:off x="2027380" y="397827"/>
            <a:ext cx="9097819" cy="7686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377" rtl="0" eaLnBrk="1" latinLnBrk="0" hangingPunct="1">
              <a:spcBef>
                <a:spcPct val="0"/>
              </a:spcBef>
              <a:buNone/>
              <a:defRPr sz="3200" b="0" i="0" kern="1200" spc="-151">
                <a:gradFill flip="none" rotWithShape="1">
                  <a:gsLst>
                    <a:gs pos="0">
                      <a:schemeClr val="accent1"/>
                    </a:gs>
                    <a:gs pos="100000">
                      <a:schemeClr val="accent4"/>
                    </a:gs>
                    <a:gs pos="45000">
                      <a:schemeClr val="accent2"/>
                    </a:gs>
                    <a:gs pos="68000">
                      <a:schemeClr val="accent3"/>
                    </a:gs>
                  </a:gsLst>
                  <a:lin ang="0" scaled="1"/>
                  <a:tileRect/>
                </a:gradFill>
                <a:latin typeface="Roboto Slab Bold"/>
                <a:ea typeface="Roboto Light"/>
                <a:cs typeface="Roboto Slab Bold"/>
              </a:defRPr>
            </a:lvl1pPr>
          </a:lstStyle>
          <a:p>
            <a:pPr algn="r">
              <a:tabLst>
                <a:tab pos="1793830" algn="l"/>
              </a:tabLst>
            </a:pPr>
            <a:r>
              <a:rPr lang="es-ES" sz="3000" b="1" dirty="0" err="1" smtClean="0">
                <a:latin typeface="Helvetica" pitchFamily="2" charset="0"/>
              </a:rPr>
              <a:t>Què</a:t>
            </a:r>
            <a:r>
              <a:rPr lang="es-ES" sz="3000" b="1" dirty="0" smtClean="0">
                <a:latin typeface="Helvetica" pitchFamily="2" charset="0"/>
              </a:rPr>
              <a:t> </a:t>
            </a:r>
            <a:r>
              <a:rPr lang="es-ES" sz="3000" b="1" dirty="0" err="1" smtClean="0">
                <a:latin typeface="Helvetica" pitchFamily="2" charset="0"/>
              </a:rPr>
              <a:t>diu</a:t>
            </a:r>
            <a:r>
              <a:rPr lang="es-ES" sz="3000" b="1" dirty="0" smtClean="0">
                <a:latin typeface="Helvetica" pitchFamily="2" charset="0"/>
              </a:rPr>
              <a:t> la nova normativa respecte  </a:t>
            </a:r>
            <a:r>
              <a:rPr lang="es-ES" sz="3000" b="1" dirty="0" err="1" smtClean="0">
                <a:latin typeface="Helvetica" pitchFamily="2" charset="0"/>
              </a:rPr>
              <a:t>els</a:t>
            </a:r>
            <a:r>
              <a:rPr lang="es-ES" sz="3000" b="1" dirty="0" smtClean="0">
                <a:latin typeface="Helvetica" pitchFamily="2" charset="0"/>
              </a:rPr>
              <a:t> </a:t>
            </a:r>
            <a:r>
              <a:rPr lang="es-ES" sz="3000" b="1" u="sng" dirty="0" err="1" smtClean="0">
                <a:latin typeface="Helvetica" pitchFamily="2" charset="0"/>
              </a:rPr>
              <a:t>objectius</a:t>
            </a:r>
            <a:r>
              <a:rPr lang="es-ES" sz="3000" b="1" dirty="0" smtClean="0">
                <a:latin typeface="Helvetica" pitchFamily="2" charset="0"/>
              </a:rPr>
              <a:t> de la </a:t>
            </a:r>
            <a:r>
              <a:rPr lang="es-ES" sz="3000" b="1" dirty="0" err="1" smtClean="0">
                <a:latin typeface="Helvetica" pitchFamily="2" charset="0"/>
              </a:rPr>
              <a:t>prevenció</a:t>
            </a:r>
            <a:r>
              <a:rPr lang="es-ES" sz="3000" b="1" dirty="0" smtClean="0">
                <a:latin typeface="Helvetica" pitchFamily="2" charset="0"/>
              </a:rPr>
              <a:t> </a:t>
            </a:r>
            <a:r>
              <a:rPr lang="es-ES" sz="3000" b="1" dirty="0" err="1" smtClean="0">
                <a:latin typeface="Helvetica" pitchFamily="2" charset="0"/>
              </a:rPr>
              <a:t>d’envasos</a:t>
            </a:r>
            <a:r>
              <a:rPr lang="es-ES" sz="3000" b="1" dirty="0" smtClean="0">
                <a:latin typeface="Helvetica" pitchFamily="2" charset="0"/>
              </a:rPr>
              <a:t>?</a:t>
            </a:r>
            <a:endParaRPr lang="ca-ES" b="1" dirty="0">
              <a:latin typeface="Helvetica" pitchFamily="2" charset="0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D1A7830B-EA43-86FE-6F19-0F78039E7C75}"/>
              </a:ext>
            </a:extLst>
          </p:cNvPr>
          <p:cNvSpPr txBox="1">
            <a:spLocks noChangeAspect="1"/>
          </p:cNvSpPr>
          <p:nvPr/>
        </p:nvSpPr>
        <p:spPr>
          <a:xfrm>
            <a:off x="493577" y="1488126"/>
            <a:ext cx="11261667" cy="4438617"/>
          </a:xfrm>
          <a:prstGeom prst="roundRect">
            <a:avLst>
              <a:gd name="adj" fmla="val 49590"/>
            </a:avLst>
          </a:prstGeom>
          <a:gradFill flip="none" rotWithShape="1">
            <a:gsLst>
              <a:gs pos="1000">
                <a:schemeClr val="accent1">
                  <a:alpha val="92000"/>
                </a:schemeClr>
              </a:gs>
              <a:gs pos="100000">
                <a:schemeClr val="accent4">
                  <a:alpha val="92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  <a:latin typeface="Roboto Light"/>
                <a:cs typeface="Roboto Light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342900" lvl="0" indent="-342900" algn="just">
              <a:lnSpc>
                <a:spcPct val="108000"/>
              </a:lnSpc>
              <a:spcAft>
                <a:spcPts val="600"/>
              </a:spcAft>
              <a:buClr>
                <a:srgbClr val="000000"/>
              </a:buClr>
              <a:buSzPts val="1600"/>
              <a:buFont typeface="Wingdings" panose="05000000000000000000" pitchFamily="2" charset="2"/>
              <a:buChar char=""/>
            </a:pPr>
            <a:r>
              <a:rPr lang="ca-ES" dirty="0">
                <a:solidFill>
                  <a:schemeClr val="bg1"/>
                </a:solidFill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Aconseguir una </a:t>
            </a:r>
            <a:r>
              <a:rPr lang="ca-ES" b="1" dirty="0">
                <a:solidFill>
                  <a:schemeClr val="bg1"/>
                </a:solidFill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reducció del 20% el 2030 </a:t>
            </a:r>
            <a:r>
              <a:rPr lang="ca-ES" dirty="0">
                <a:solidFill>
                  <a:schemeClr val="bg1"/>
                </a:solidFill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en el nombre </a:t>
            </a:r>
            <a:r>
              <a:rPr lang="ca-ES" b="1" dirty="0">
                <a:solidFill>
                  <a:schemeClr val="bg1"/>
                </a:solidFill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d'ampolles per a begudes de plàstic</a:t>
            </a:r>
            <a:r>
              <a:rPr lang="ca-ES" dirty="0">
                <a:solidFill>
                  <a:schemeClr val="bg1"/>
                </a:solidFill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 d'un sol ús que es comercialitzen respecte a l'any 2022.</a:t>
            </a:r>
          </a:p>
          <a:p>
            <a:pPr marL="342900" lvl="0" indent="-342900" algn="just">
              <a:lnSpc>
                <a:spcPct val="108000"/>
              </a:lnSpc>
              <a:spcAft>
                <a:spcPts val="600"/>
              </a:spcAft>
              <a:buClr>
                <a:srgbClr val="000000"/>
              </a:buClr>
              <a:buSzPts val="1600"/>
              <a:buFont typeface="Wingdings" panose="05000000000000000000" pitchFamily="2" charset="2"/>
              <a:buChar char=""/>
            </a:pPr>
            <a:endParaRPr lang="ca-ES" sz="2000" dirty="0">
              <a:solidFill>
                <a:schemeClr val="bg1"/>
              </a:solidFill>
              <a:uFill>
                <a:solidFill>
                  <a:srgbClr val="000000"/>
                </a:solidFill>
              </a:uFill>
              <a:ea typeface="Arial" panose="020B0604020202020204" pitchFamily="34" charset="0"/>
              <a:cs typeface="Wingdings" panose="05000000000000000000" pitchFamily="2" charset="2"/>
            </a:endParaRPr>
          </a:p>
          <a:p>
            <a:pPr marL="342900" lvl="0" indent="-342900" algn="just">
              <a:lnSpc>
                <a:spcPct val="108000"/>
              </a:lnSpc>
              <a:spcAft>
                <a:spcPts val="600"/>
              </a:spcAft>
              <a:buClr>
                <a:srgbClr val="000000"/>
              </a:buClr>
              <a:buSzPts val="1600"/>
              <a:buFont typeface="Wingdings" panose="05000000000000000000" pitchFamily="2" charset="2"/>
              <a:buChar char=""/>
            </a:pPr>
            <a:r>
              <a:rPr lang="ca-ES" dirty="0">
                <a:solidFill>
                  <a:schemeClr val="bg1"/>
                </a:solidFill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Avançar cap al </a:t>
            </a:r>
            <a:r>
              <a:rPr lang="ca-ES" b="1" dirty="0">
                <a:solidFill>
                  <a:schemeClr val="bg1"/>
                </a:solidFill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final</a:t>
            </a:r>
            <a:r>
              <a:rPr lang="ca-ES" dirty="0">
                <a:solidFill>
                  <a:schemeClr val="bg1"/>
                </a:solidFill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 de la comercialització </a:t>
            </a:r>
            <a:r>
              <a:rPr lang="ca-ES" b="1" dirty="0">
                <a:solidFill>
                  <a:schemeClr val="bg1"/>
                </a:solidFill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d'envasos de plàstic d'un sol ús </a:t>
            </a:r>
            <a:r>
              <a:rPr lang="ca-ES" dirty="0">
                <a:solidFill>
                  <a:schemeClr val="bg1"/>
                </a:solidFill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compresos en la part A de l'annex IV de la LRSCEC (vasos i recipients alimentaris). </a:t>
            </a:r>
            <a:r>
              <a:rPr lang="ca-ES" sz="1600" b="1" dirty="0">
                <a:solidFill>
                  <a:schemeClr val="bg1"/>
                </a:solidFill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PRODUCTES DE PLÀSTIC SUBJECTES A REDUCCIÓ </a:t>
            </a:r>
            <a:r>
              <a:rPr lang="ca-ES" sz="1600" dirty="0">
                <a:solidFill>
                  <a:schemeClr val="bg1"/>
                </a:solidFill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Gots per a begudes, incloses les tapes i els taps. Recipients per a aliments, com ara caixes, amb tapa o sense, utilitzats per tal de contenir aliments que: a) Estan destinats al consum immediat, in situ o per emportar. b) Normalment es consumeixen al mateix recipient. c) Estan preparats per al consum sense cap altra preparació posterior, com cuinar, bullir o escalfar, inclosos els recipients per a aliments utilitzats per a menjar ràpid o altres aliments preparats per al consum immediat, excepte els recipients per a begudes, els plats i els envasos i embolcalls que contenen aliments</a:t>
            </a:r>
            <a:r>
              <a:rPr lang="ca-ES" sz="16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ea typeface="Arial" panose="020B0604020202020204" pitchFamily="34" charset="0"/>
                <a:cs typeface="Wingdings" panose="05000000000000000000" pitchFamily="2" charset="2"/>
              </a:rPr>
              <a:t>.</a:t>
            </a:r>
          </a:p>
        </p:txBody>
      </p:sp>
      <p:pic>
        <p:nvPicPr>
          <p:cNvPr id="9" name="Imatg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753600" y="5029200"/>
            <a:ext cx="753616" cy="753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91323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8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8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8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800"/>
                            </p:stCondLst>
                            <p:childTnLst>
                              <p:par>
                                <p:cTn id="1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8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p" animBg="1"/>
    </p:bldLst>
  </p:timing>
</p:sld>
</file>

<file path=ppt/theme/theme1.xml><?xml version="1.0" encoding="utf-8"?>
<a:theme xmlns:a="http://schemas.openxmlformats.org/drawingml/2006/main" name="Office Theme">
  <a:themeElements>
    <a:clrScheme name="Custom 102">
      <a:dk1>
        <a:srgbClr val="0B0B0B"/>
      </a:dk1>
      <a:lt1>
        <a:srgbClr val="FFFFFF"/>
      </a:lt1>
      <a:dk2>
        <a:srgbClr val="A8AFB9"/>
      </a:dk2>
      <a:lt2>
        <a:srgbClr val="FFFFFF"/>
      </a:lt2>
      <a:accent1>
        <a:srgbClr val="27C45F"/>
      </a:accent1>
      <a:accent2>
        <a:srgbClr val="199596"/>
      </a:accent2>
      <a:accent3>
        <a:srgbClr val="0D66C5"/>
      </a:accent3>
      <a:accent4>
        <a:srgbClr val="0947A4"/>
      </a:accent4>
      <a:accent5>
        <a:srgbClr val="173789"/>
      </a:accent5>
      <a:accent6>
        <a:srgbClr val="A5ADB6"/>
      </a:accent6>
      <a:hlink>
        <a:srgbClr val="0070C0"/>
      </a:hlink>
      <a:folHlink>
        <a:srgbClr val="16B0B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Custom 102">
    <a:dk1>
      <a:srgbClr val="0B0B0B"/>
    </a:dk1>
    <a:lt1>
      <a:srgbClr val="FFFFFF"/>
    </a:lt1>
    <a:dk2>
      <a:srgbClr val="A8AFB9"/>
    </a:dk2>
    <a:lt2>
      <a:srgbClr val="FFFFFF"/>
    </a:lt2>
    <a:accent1>
      <a:srgbClr val="27C45F"/>
    </a:accent1>
    <a:accent2>
      <a:srgbClr val="199596"/>
    </a:accent2>
    <a:accent3>
      <a:srgbClr val="0D66C5"/>
    </a:accent3>
    <a:accent4>
      <a:srgbClr val="0947A4"/>
    </a:accent4>
    <a:accent5>
      <a:srgbClr val="173789"/>
    </a:accent5>
    <a:accent6>
      <a:srgbClr val="A5ADB6"/>
    </a:accent6>
    <a:hlink>
      <a:srgbClr val="0070C0"/>
    </a:hlink>
    <a:folHlink>
      <a:srgbClr val="16B0B7"/>
    </a:folHlink>
  </a:clrScheme>
</a:themeOverride>
</file>

<file path=ppt/theme/themeOverride2.xml><?xml version="1.0" encoding="utf-8"?>
<a:themeOverride xmlns:a="http://schemas.openxmlformats.org/drawingml/2006/main">
  <a:clrScheme name="Custom 102">
    <a:dk1>
      <a:srgbClr val="0B0B0B"/>
    </a:dk1>
    <a:lt1>
      <a:srgbClr val="FFFFFF"/>
    </a:lt1>
    <a:dk2>
      <a:srgbClr val="A8AFB9"/>
    </a:dk2>
    <a:lt2>
      <a:srgbClr val="FFFFFF"/>
    </a:lt2>
    <a:accent1>
      <a:srgbClr val="27C45F"/>
    </a:accent1>
    <a:accent2>
      <a:srgbClr val="199596"/>
    </a:accent2>
    <a:accent3>
      <a:srgbClr val="0D66C5"/>
    </a:accent3>
    <a:accent4>
      <a:srgbClr val="0947A4"/>
    </a:accent4>
    <a:accent5>
      <a:srgbClr val="173789"/>
    </a:accent5>
    <a:accent6>
      <a:srgbClr val="A5ADB6"/>
    </a:accent6>
    <a:hlink>
      <a:srgbClr val="0070C0"/>
    </a:hlink>
    <a:folHlink>
      <a:srgbClr val="16B0B7"/>
    </a:folHlink>
  </a:clrScheme>
</a:themeOverride>
</file>

<file path=ppt/theme/themeOverride3.xml><?xml version="1.0" encoding="utf-8"?>
<a:themeOverride xmlns:a="http://schemas.openxmlformats.org/drawingml/2006/main">
  <a:clrScheme name="Custom 102">
    <a:dk1>
      <a:srgbClr val="0B0B0B"/>
    </a:dk1>
    <a:lt1>
      <a:srgbClr val="FFFFFF"/>
    </a:lt1>
    <a:dk2>
      <a:srgbClr val="A8AFB9"/>
    </a:dk2>
    <a:lt2>
      <a:srgbClr val="FFFFFF"/>
    </a:lt2>
    <a:accent1>
      <a:srgbClr val="27C45F"/>
    </a:accent1>
    <a:accent2>
      <a:srgbClr val="199596"/>
    </a:accent2>
    <a:accent3>
      <a:srgbClr val="0D66C5"/>
    </a:accent3>
    <a:accent4>
      <a:srgbClr val="0947A4"/>
    </a:accent4>
    <a:accent5>
      <a:srgbClr val="173789"/>
    </a:accent5>
    <a:accent6>
      <a:srgbClr val="A5ADB6"/>
    </a:accent6>
    <a:hlink>
      <a:srgbClr val="0070C0"/>
    </a:hlink>
    <a:folHlink>
      <a:srgbClr val="16B0B7"/>
    </a:folHlink>
  </a:clrScheme>
</a:themeOverride>
</file>

<file path=ppt/theme/themeOverride4.xml><?xml version="1.0" encoding="utf-8"?>
<a:themeOverride xmlns:a="http://schemas.openxmlformats.org/drawingml/2006/main">
  <a:clrScheme name="Custom 102">
    <a:dk1>
      <a:srgbClr val="0B0B0B"/>
    </a:dk1>
    <a:lt1>
      <a:srgbClr val="FFFFFF"/>
    </a:lt1>
    <a:dk2>
      <a:srgbClr val="A8AFB9"/>
    </a:dk2>
    <a:lt2>
      <a:srgbClr val="FFFFFF"/>
    </a:lt2>
    <a:accent1>
      <a:srgbClr val="27C45F"/>
    </a:accent1>
    <a:accent2>
      <a:srgbClr val="199596"/>
    </a:accent2>
    <a:accent3>
      <a:srgbClr val="0D66C5"/>
    </a:accent3>
    <a:accent4>
      <a:srgbClr val="0947A4"/>
    </a:accent4>
    <a:accent5>
      <a:srgbClr val="173789"/>
    </a:accent5>
    <a:accent6>
      <a:srgbClr val="A5ADB6"/>
    </a:accent6>
    <a:hlink>
      <a:srgbClr val="0070C0"/>
    </a:hlink>
    <a:folHlink>
      <a:srgbClr val="16B0B7"/>
    </a:folHlink>
  </a:clrScheme>
</a:themeOverride>
</file>

<file path=ppt/theme/themeOverride5.xml><?xml version="1.0" encoding="utf-8"?>
<a:themeOverride xmlns:a="http://schemas.openxmlformats.org/drawingml/2006/main">
  <a:clrScheme name="Custom 102">
    <a:dk1>
      <a:srgbClr val="0B0B0B"/>
    </a:dk1>
    <a:lt1>
      <a:srgbClr val="FFFFFF"/>
    </a:lt1>
    <a:dk2>
      <a:srgbClr val="A8AFB9"/>
    </a:dk2>
    <a:lt2>
      <a:srgbClr val="FFFFFF"/>
    </a:lt2>
    <a:accent1>
      <a:srgbClr val="27C45F"/>
    </a:accent1>
    <a:accent2>
      <a:srgbClr val="199596"/>
    </a:accent2>
    <a:accent3>
      <a:srgbClr val="0D66C5"/>
    </a:accent3>
    <a:accent4>
      <a:srgbClr val="0947A4"/>
    </a:accent4>
    <a:accent5>
      <a:srgbClr val="173789"/>
    </a:accent5>
    <a:accent6>
      <a:srgbClr val="A5ADB6"/>
    </a:accent6>
    <a:hlink>
      <a:srgbClr val="0070C0"/>
    </a:hlink>
    <a:folHlink>
      <a:srgbClr val="16B0B7"/>
    </a:folHlink>
  </a:clrScheme>
</a:themeOverride>
</file>

<file path=ppt/theme/themeOverride6.xml><?xml version="1.0" encoding="utf-8"?>
<a:themeOverride xmlns:a="http://schemas.openxmlformats.org/drawingml/2006/main">
  <a:clrScheme name="Custom 102">
    <a:dk1>
      <a:srgbClr val="0B0B0B"/>
    </a:dk1>
    <a:lt1>
      <a:srgbClr val="FFFFFF"/>
    </a:lt1>
    <a:dk2>
      <a:srgbClr val="A8AFB9"/>
    </a:dk2>
    <a:lt2>
      <a:srgbClr val="FFFFFF"/>
    </a:lt2>
    <a:accent1>
      <a:srgbClr val="27C45F"/>
    </a:accent1>
    <a:accent2>
      <a:srgbClr val="199596"/>
    </a:accent2>
    <a:accent3>
      <a:srgbClr val="0D66C5"/>
    </a:accent3>
    <a:accent4>
      <a:srgbClr val="0947A4"/>
    </a:accent4>
    <a:accent5>
      <a:srgbClr val="173789"/>
    </a:accent5>
    <a:accent6>
      <a:srgbClr val="A5ADB6"/>
    </a:accent6>
    <a:hlink>
      <a:srgbClr val="0070C0"/>
    </a:hlink>
    <a:folHlink>
      <a:srgbClr val="16B0B7"/>
    </a:folHlink>
  </a:clrScheme>
</a:themeOverride>
</file>

<file path=ppt/theme/themeOverride7.xml><?xml version="1.0" encoding="utf-8"?>
<a:themeOverride xmlns:a="http://schemas.openxmlformats.org/drawingml/2006/main">
  <a:clrScheme name="Custom 102">
    <a:dk1>
      <a:srgbClr val="0B0B0B"/>
    </a:dk1>
    <a:lt1>
      <a:srgbClr val="FFFFFF"/>
    </a:lt1>
    <a:dk2>
      <a:srgbClr val="A8AFB9"/>
    </a:dk2>
    <a:lt2>
      <a:srgbClr val="FFFFFF"/>
    </a:lt2>
    <a:accent1>
      <a:srgbClr val="27C45F"/>
    </a:accent1>
    <a:accent2>
      <a:srgbClr val="199596"/>
    </a:accent2>
    <a:accent3>
      <a:srgbClr val="0D66C5"/>
    </a:accent3>
    <a:accent4>
      <a:srgbClr val="0947A4"/>
    </a:accent4>
    <a:accent5>
      <a:srgbClr val="173789"/>
    </a:accent5>
    <a:accent6>
      <a:srgbClr val="A5ADB6"/>
    </a:accent6>
    <a:hlink>
      <a:srgbClr val="0070C0"/>
    </a:hlink>
    <a:folHlink>
      <a:srgbClr val="16B0B7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60E015C1A0F694D8C05E456D989A2BC" ma:contentTypeVersion="18" ma:contentTypeDescription="Crea un document nou" ma:contentTypeScope="" ma:versionID="23df7908c62bf9fa0207c613336ea042">
  <xsd:schema xmlns:xsd="http://www.w3.org/2001/XMLSchema" xmlns:xs="http://www.w3.org/2001/XMLSchema" xmlns:p="http://schemas.microsoft.com/office/2006/metadata/properties" xmlns:ns2="06c0355b-c2f5-45f8-8805-0f8001b01192" xmlns:ns3="fcc6cd4a-69ba-48e0-8890-b32c2713f18d" targetNamespace="http://schemas.microsoft.com/office/2006/metadata/properties" ma:root="true" ma:fieldsID="216679d9ea1331c49da36f34670ac267" ns2:_="" ns3:_="">
    <xsd:import namespace="06c0355b-c2f5-45f8-8805-0f8001b01192"/>
    <xsd:import namespace="fcc6cd4a-69ba-48e0-8890-b32c2713f18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SearchPropertie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c0355b-c2f5-45f8-8805-0f8001b0119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t amb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'ha compartit amb detal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b32adb9-23af-415d-8acb-5b264e1914e8}" ma:internalName="TaxCatchAll" ma:showField="CatchAllData" ma:web="06c0355b-c2f5-45f8-8805-0f8001b0119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c6cd4a-69ba-48e0-8890-b32c2713f18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Etiquetes de la imatge" ma:readOnly="false" ma:fieldId="{5cf76f15-5ced-4ddc-b409-7134ff3c332f}" ma:taxonomyMulti="true" ma:sspId="afa12603-7873-48ef-85c5-113d3892bbe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us de contingut"/>
        <xsd:element ref="dc:title" minOccurs="0" maxOccurs="1" ma:index="4" ma:displayName="Títo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976FBD9-090F-4D05-B0C5-EF0D5748357F}"/>
</file>

<file path=customXml/itemProps2.xml><?xml version="1.0" encoding="utf-8"?>
<ds:datastoreItem xmlns:ds="http://schemas.openxmlformats.org/officeDocument/2006/customXml" ds:itemID="{23A84CD4-0756-4CAA-BAE0-5ECA8B73095F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123049</TotalTime>
  <Words>2610</Words>
  <Application>Microsoft Office PowerPoint</Application>
  <PresentationFormat>Pantalla panoràmica</PresentationFormat>
  <Paragraphs>198</Paragraphs>
  <Slides>19</Slides>
  <Notes>18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16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19</vt:i4>
      </vt:variant>
    </vt:vector>
  </HeadingPairs>
  <TitlesOfParts>
    <vt:vector size="36" baseType="lpstr">
      <vt:lpstr>Arial</vt:lpstr>
      <vt:lpstr>Calibri</vt:lpstr>
      <vt:lpstr>Courier New</vt:lpstr>
      <vt:lpstr>Franklin Gothic Medium</vt:lpstr>
      <vt:lpstr>Futura LT Book</vt:lpstr>
      <vt:lpstr>Helvetica</vt:lpstr>
      <vt:lpstr>Helvetica Light</vt:lpstr>
      <vt:lpstr>Helvetica Light Oblique</vt:lpstr>
      <vt:lpstr>Mission Gothic Regular</vt:lpstr>
      <vt:lpstr>Nexa Bold</vt:lpstr>
      <vt:lpstr>Open Sans</vt:lpstr>
      <vt:lpstr>Roboto Light</vt:lpstr>
      <vt:lpstr>Roboto Slab Bold</vt:lpstr>
      <vt:lpstr>Roboto Slab Regular</vt:lpstr>
      <vt:lpstr>Sketch Rockwell</vt:lpstr>
      <vt:lpstr>Wingdings</vt:lpstr>
      <vt:lpstr>Office Theme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Novetats de l’esborrany del reglament respecte el RD1055/2022 en reutilització </vt:lpstr>
      <vt:lpstr>Presentació del PowerPoint</vt:lpstr>
    </vt:vector>
  </TitlesOfParts>
  <Company>LIME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adrienne.reynolds</dc:creator>
  <cp:lastModifiedBy>Gallart Parramon, Neus</cp:lastModifiedBy>
  <cp:revision>1723</cp:revision>
  <cp:lastPrinted>2023-11-21T06:28:29Z</cp:lastPrinted>
  <dcterms:created xsi:type="dcterms:W3CDTF">2013-04-14T18:18:29Z</dcterms:created>
  <dcterms:modified xsi:type="dcterms:W3CDTF">2023-11-21T06:35:48Z</dcterms:modified>
</cp:coreProperties>
</file>